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26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media/image1.gif" ContentType="image/gif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4996440" y="1684800"/>
            <a:ext cx="3087720" cy="266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298.xml"/><Relationship Id="rId15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1.xml"/><Relationship Id="rId13" Type="http://schemas.openxmlformats.org/officeDocument/2006/relationships/slideLayout" Target="../slideLayouts/slideLayout31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0" y="755280"/>
            <a:ext cx="9143640" cy="2073600"/>
          </a:xfrm>
          <a:custGeom>
            <a:avLst/>
            <a:gdLst/>
            <a:ahLst/>
            <a:rect l="l" t="t" r="r" b="b"/>
            <a:pathLst>
              <a:path w="79583" h="18051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 rotWithShape="0">
            <a:gsLst>
              <a:gs pos="0">
                <a:srgbClr val="2b3880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13160" y="1122120"/>
            <a:ext cx="7717320" cy="205236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23;p5"/>
          <p:cNvSpPr/>
          <p:nvPr/>
        </p:nvSpPr>
        <p:spPr>
          <a:xfrm>
            <a:off x="5070960" y="3531240"/>
            <a:ext cx="940680" cy="940680"/>
          </a:xfrm>
          <a:prstGeom prst="ellipse">
            <a:avLst/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6" name="Google Shape;24;p5"/>
          <p:cNvSpPr/>
          <p:nvPr/>
        </p:nvSpPr>
        <p:spPr>
          <a:xfrm rot="16200000">
            <a:off x="2843640" y="3359520"/>
            <a:ext cx="876240" cy="82764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7" name="Google Shape;25;p5"/>
          <p:cNvSpPr/>
          <p:nvPr/>
        </p:nvSpPr>
        <p:spPr>
          <a:xfrm>
            <a:off x="6904440" y="73260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8" name="Google Shape;26;p5"/>
          <p:cNvSpPr/>
          <p:nvPr/>
        </p:nvSpPr>
        <p:spPr>
          <a:xfrm rot="6190200">
            <a:off x="8285760" y="884880"/>
            <a:ext cx="364320" cy="341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Google Shape;27;p5"/>
          <p:cNvSpPr/>
          <p:nvPr/>
        </p:nvSpPr>
        <p:spPr>
          <a:xfrm>
            <a:off x="387000" y="3646080"/>
            <a:ext cx="389880" cy="36468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0" name="Google Shape;28;p5"/>
          <p:cNvSpPr/>
          <p:nvPr/>
        </p:nvSpPr>
        <p:spPr>
          <a:xfrm rot="19762800">
            <a:off x="-32040" y="288216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Google Shape;29;p5"/>
          <p:cNvSpPr/>
          <p:nvPr/>
        </p:nvSpPr>
        <p:spPr>
          <a:xfrm>
            <a:off x="6645960" y="14500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2" name="Google Shape;30;p5"/>
          <p:cNvSpPr/>
          <p:nvPr/>
        </p:nvSpPr>
        <p:spPr>
          <a:xfrm>
            <a:off x="-68400" y="438552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3" name="Google Shape;31;p5"/>
          <p:cNvSpPr/>
          <p:nvPr/>
        </p:nvSpPr>
        <p:spPr>
          <a:xfrm>
            <a:off x="7656120" y="25812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275;p26"/>
          <p:cNvSpPr/>
          <p:nvPr/>
        </p:nvSpPr>
        <p:spPr>
          <a:xfrm rot="1083600">
            <a:off x="8235720" y="-168120"/>
            <a:ext cx="506520" cy="89496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3" name="Google Shape;276;p26"/>
          <p:cNvSpPr/>
          <p:nvPr/>
        </p:nvSpPr>
        <p:spPr>
          <a:xfrm>
            <a:off x="7688520" y="-28008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4" name="Google Shape;277;p26"/>
          <p:cNvSpPr/>
          <p:nvPr/>
        </p:nvSpPr>
        <p:spPr>
          <a:xfrm rot="6190200">
            <a:off x="9014400" y="148680"/>
            <a:ext cx="393120" cy="368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5" name="Google Shape;278;p26"/>
          <p:cNvSpPr/>
          <p:nvPr/>
        </p:nvSpPr>
        <p:spPr>
          <a:xfrm>
            <a:off x="7041240" y="1778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6" name="Google Shape;279;p26"/>
          <p:cNvSpPr/>
          <p:nvPr/>
        </p:nvSpPr>
        <p:spPr>
          <a:xfrm>
            <a:off x="277560" y="17784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7" name="Google Shape;280;p26"/>
          <p:cNvSpPr/>
          <p:nvPr/>
        </p:nvSpPr>
        <p:spPr>
          <a:xfrm>
            <a:off x="0" y="4919400"/>
            <a:ext cx="823320" cy="77760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8" name="Google Shape;281;p26"/>
          <p:cNvSpPr/>
          <p:nvPr/>
        </p:nvSpPr>
        <p:spPr>
          <a:xfrm rot="19762800">
            <a:off x="1066320" y="460944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9" name="Google Shape;282;p26"/>
          <p:cNvSpPr/>
          <p:nvPr/>
        </p:nvSpPr>
        <p:spPr>
          <a:xfrm>
            <a:off x="1690200" y="480600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0" name="Google Shape;283;p26"/>
          <p:cNvSpPr/>
          <p:nvPr/>
        </p:nvSpPr>
        <p:spPr>
          <a:xfrm>
            <a:off x="64800" y="437616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133;p17"/>
          <p:cNvSpPr/>
          <p:nvPr/>
        </p:nvSpPr>
        <p:spPr>
          <a:xfrm>
            <a:off x="8190720" y="594000"/>
            <a:ext cx="1243080" cy="124308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0" name="Google Shape;134;p17"/>
          <p:cNvSpPr/>
          <p:nvPr/>
        </p:nvSpPr>
        <p:spPr>
          <a:xfrm rot="1083000">
            <a:off x="6661440" y="65880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1" name="Google Shape;135;p17"/>
          <p:cNvSpPr/>
          <p:nvPr/>
        </p:nvSpPr>
        <p:spPr>
          <a:xfrm>
            <a:off x="7551720" y="13176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2" name="Google Shape;136;p17"/>
          <p:cNvSpPr/>
          <p:nvPr/>
        </p:nvSpPr>
        <p:spPr>
          <a:xfrm rot="6190200">
            <a:off x="7968240" y="1227960"/>
            <a:ext cx="393120" cy="368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3" name="Google Shape;137;p17"/>
          <p:cNvSpPr/>
          <p:nvPr/>
        </p:nvSpPr>
        <p:spPr>
          <a:xfrm>
            <a:off x="5917680" y="12574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4" name="Google Shape;138;p17"/>
          <p:cNvSpPr/>
          <p:nvPr/>
        </p:nvSpPr>
        <p:spPr>
          <a:xfrm>
            <a:off x="8190720" y="3592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5" name="Google Shape;139;p17"/>
          <p:cNvSpPr/>
          <p:nvPr/>
        </p:nvSpPr>
        <p:spPr>
          <a:xfrm>
            <a:off x="-259200" y="4085280"/>
            <a:ext cx="1243080" cy="124308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6" name="Google Shape;140;p17"/>
          <p:cNvSpPr/>
          <p:nvPr/>
        </p:nvSpPr>
        <p:spPr>
          <a:xfrm>
            <a:off x="1143720" y="4641480"/>
            <a:ext cx="823320" cy="77760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7" name="Google Shape;141;p17"/>
          <p:cNvSpPr/>
          <p:nvPr/>
        </p:nvSpPr>
        <p:spPr>
          <a:xfrm>
            <a:off x="-163800" y="3398760"/>
            <a:ext cx="389880" cy="36468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8" name="Google Shape;142;p17"/>
          <p:cNvSpPr/>
          <p:nvPr/>
        </p:nvSpPr>
        <p:spPr>
          <a:xfrm rot="19762800">
            <a:off x="2210040" y="433116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9" name="Google Shape;143;p17"/>
          <p:cNvSpPr/>
          <p:nvPr/>
        </p:nvSpPr>
        <p:spPr>
          <a:xfrm>
            <a:off x="2833920" y="45280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0" name="Google Shape;144;p17"/>
          <p:cNvSpPr/>
          <p:nvPr/>
        </p:nvSpPr>
        <p:spPr>
          <a:xfrm>
            <a:off x="1208520" y="40978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155;p18"/>
          <p:cNvSpPr/>
          <p:nvPr/>
        </p:nvSpPr>
        <p:spPr>
          <a:xfrm rot="1650000">
            <a:off x="1225440" y="3533760"/>
            <a:ext cx="55080" cy="51264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0" name="Google Shape;156;p18"/>
          <p:cNvSpPr/>
          <p:nvPr/>
        </p:nvSpPr>
        <p:spPr>
          <a:xfrm rot="18302400">
            <a:off x="42480" y="3568680"/>
            <a:ext cx="538560" cy="95112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856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1" name="Google Shape;157;p18"/>
          <p:cNvSpPr/>
          <p:nvPr/>
        </p:nvSpPr>
        <p:spPr>
          <a:xfrm>
            <a:off x="126000" y="21898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rgbClr val="fb54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2" name="Google Shape;158;p18"/>
          <p:cNvSpPr/>
          <p:nvPr/>
        </p:nvSpPr>
        <p:spPr>
          <a:xfrm rot="19734600">
            <a:off x="1856880" y="366840"/>
            <a:ext cx="641160" cy="106884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3" name="Google Shape;159;p18"/>
          <p:cNvSpPr/>
          <p:nvPr/>
        </p:nvSpPr>
        <p:spPr>
          <a:xfrm>
            <a:off x="494640" y="114552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4" name="Google Shape;160;p18"/>
          <p:cNvSpPr/>
          <p:nvPr/>
        </p:nvSpPr>
        <p:spPr>
          <a:xfrm>
            <a:off x="1586520" y="152532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5" name="Google Shape;161;p18"/>
          <p:cNvSpPr/>
          <p:nvPr/>
        </p:nvSpPr>
        <p:spPr>
          <a:xfrm>
            <a:off x="8903880" y="2707200"/>
            <a:ext cx="329400" cy="4114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6" name="Google Shape;162;p18"/>
          <p:cNvSpPr/>
          <p:nvPr/>
        </p:nvSpPr>
        <p:spPr>
          <a:xfrm rot="1767000">
            <a:off x="8588520" y="3979440"/>
            <a:ext cx="558720" cy="98712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rgbClr val="4fc1f9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7" name="Google Shape;163;p18"/>
          <p:cNvSpPr/>
          <p:nvPr/>
        </p:nvSpPr>
        <p:spPr>
          <a:xfrm flipH="1">
            <a:off x="8713080" y="3457080"/>
            <a:ext cx="15228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713160" y="1954080"/>
            <a:ext cx="2587320" cy="100548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168;p19"/>
          <p:cNvSpPr/>
          <p:nvPr/>
        </p:nvSpPr>
        <p:spPr>
          <a:xfrm>
            <a:off x="8903880" y="2707200"/>
            <a:ext cx="329400" cy="4114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7" name="Google Shape;169;p19"/>
          <p:cNvSpPr/>
          <p:nvPr/>
        </p:nvSpPr>
        <p:spPr>
          <a:xfrm rot="1083000">
            <a:off x="8744040" y="383076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8" name="Google Shape;170;p19"/>
          <p:cNvSpPr/>
          <p:nvPr/>
        </p:nvSpPr>
        <p:spPr>
          <a:xfrm rot="6190200">
            <a:off x="7858800" y="4923000"/>
            <a:ext cx="364320" cy="341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9" name="Google Shape;171;p19"/>
          <p:cNvSpPr/>
          <p:nvPr/>
        </p:nvSpPr>
        <p:spPr>
          <a:xfrm>
            <a:off x="9076320" y="34430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Google Shape;173;p19"/>
          <p:cNvSpPr/>
          <p:nvPr/>
        </p:nvSpPr>
        <p:spPr>
          <a:xfrm rot="19734600">
            <a:off x="-159840" y="620280"/>
            <a:ext cx="584280" cy="97416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2" name="Google Shape;174;p19"/>
          <p:cNvSpPr/>
          <p:nvPr/>
        </p:nvSpPr>
        <p:spPr>
          <a:xfrm>
            <a:off x="637200" y="1184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3;p9"/>
          <p:cNvSpPr/>
          <p:nvPr/>
        </p:nvSpPr>
        <p:spPr>
          <a:xfrm flipH="1">
            <a:off x="225720" y="872640"/>
            <a:ext cx="403200" cy="37512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1" name="Google Shape;64;p9"/>
          <p:cNvSpPr/>
          <p:nvPr/>
        </p:nvSpPr>
        <p:spPr>
          <a:xfrm flipH="1" rot="1829400">
            <a:off x="207720" y="3991680"/>
            <a:ext cx="33660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2" name="Google Shape;65;p9"/>
          <p:cNvSpPr/>
          <p:nvPr/>
        </p:nvSpPr>
        <p:spPr>
          <a:xfrm flipH="1">
            <a:off x="1455120" y="822240"/>
            <a:ext cx="15228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3" name="Google Shape;66;p9"/>
          <p:cNvSpPr/>
          <p:nvPr/>
        </p:nvSpPr>
        <p:spPr>
          <a:xfrm flipH="1">
            <a:off x="636120" y="512640"/>
            <a:ext cx="15228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713160" y="1437120"/>
            <a:ext cx="2358720" cy="10328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70;p10"/>
          <p:cNvSpPr/>
          <p:nvPr/>
        </p:nvSpPr>
        <p:spPr>
          <a:xfrm rot="19734600">
            <a:off x="-492120" y="48600"/>
            <a:ext cx="858240" cy="143028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3" name="Google Shape;71;p10"/>
          <p:cNvSpPr/>
          <p:nvPr/>
        </p:nvSpPr>
        <p:spPr>
          <a:xfrm rot="5400000">
            <a:off x="34200" y="3415680"/>
            <a:ext cx="57600" cy="53496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4" name="Google Shape;72;p10"/>
          <p:cNvSpPr/>
          <p:nvPr/>
        </p:nvSpPr>
        <p:spPr>
          <a:xfrm>
            <a:off x="790560" y="151236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5" name="Google Shape;73;p10"/>
          <p:cNvSpPr/>
          <p:nvPr/>
        </p:nvSpPr>
        <p:spPr>
          <a:xfrm>
            <a:off x="561240" y="202356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000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6" name="Google Shape;74;p10"/>
          <p:cNvSpPr/>
          <p:nvPr/>
        </p:nvSpPr>
        <p:spPr>
          <a:xfrm rot="3600000">
            <a:off x="2769480" y="494712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  <a:effectLst>
            <a:outerShdw algn="bl" blurRad="10008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5696640" y="2766240"/>
            <a:ext cx="2733840" cy="18374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176;p20"/>
          <p:cNvGrpSpPr/>
          <p:nvPr/>
        </p:nvGrpSpPr>
        <p:grpSpPr>
          <a:xfrm>
            <a:off x="912240" y="2183040"/>
            <a:ext cx="7319160" cy="649440"/>
            <a:chOff x="912240" y="2183040"/>
            <a:chExt cx="7319160" cy="649440"/>
          </a:xfrm>
        </p:grpSpPr>
        <p:grpSp>
          <p:nvGrpSpPr>
            <p:cNvPr id="686" name="Google Shape;177;p20"/>
            <p:cNvGrpSpPr/>
            <p:nvPr/>
          </p:nvGrpSpPr>
          <p:grpSpPr>
            <a:xfrm>
              <a:off x="912240" y="2183040"/>
              <a:ext cx="973440" cy="649440"/>
              <a:chOff x="912240" y="2183040"/>
              <a:chExt cx="973440" cy="649440"/>
            </a:xfrm>
          </p:grpSpPr>
          <p:sp>
            <p:nvSpPr>
              <p:cNvPr id="687" name="Google Shape;178;p20"/>
              <p:cNvSpPr/>
              <p:nvPr/>
            </p:nvSpPr>
            <p:spPr>
              <a:xfrm>
                <a:off x="912240" y="2183040"/>
                <a:ext cx="973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4fc1f9"/>
                </a:solidFill>
                <a:round/>
              </a:ln>
              <a:effectLst>
                <a:outerShdw algn="bl" blurRad="114480" rotWithShape="0">
                  <a:schemeClr val="accent3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8" name="Google Shape;179;p20"/>
              <p:cNvSpPr/>
              <p:nvPr/>
            </p:nvSpPr>
            <p:spPr>
              <a:xfrm>
                <a:off x="912240" y="2507400"/>
                <a:ext cx="973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4fc1f9"/>
                </a:solidFill>
                <a:round/>
              </a:ln>
              <a:effectLst>
                <a:outerShdw algn="bl" blurRad="114480" rotWithShape="0">
                  <a:schemeClr val="accent3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9" name="Google Shape;180;p20"/>
              <p:cNvSpPr/>
              <p:nvPr/>
            </p:nvSpPr>
            <p:spPr>
              <a:xfrm>
                <a:off x="912240" y="2832120"/>
                <a:ext cx="973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4fc1f9"/>
                </a:solidFill>
                <a:round/>
              </a:ln>
              <a:effectLst>
                <a:outerShdw algn="bl" blurRad="114480" rotWithShape="0">
                  <a:schemeClr val="accent3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0" name="Google Shape;181;p20"/>
            <p:cNvGrpSpPr/>
            <p:nvPr/>
          </p:nvGrpSpPr>
          <p:grpSpPr>
            <a:xfrm>
              <a:off x="7257960" y="2183040"/>
              <a:ext cx="973440" cy="649440"/>
              <a:chOff x="7257960" y="2183040"/>
              <a:chExt cx="973440" cy="649440"/>
            </a:xfrm>
          </p:grpSpPr>
          <p:sp>
            <p:nvSpPr>
              <p:cNvPr id="691" name="Google Shape;182;p20"/>
              <p:cNvSpPr/>
              <p:nvPr/>
            </p:nvSpPr>
            <p:spPr>
              <a:xfrm>
                <a:off x="7257960" y="2183040"/>
                <a:ext cx="973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4fc1f9"/>
                </a:solidFill>
                <a:round/>
              </a:ln>
              <a:effectLst>
                <a:outerShdw algn="bl" blurRad="114480" rotWithShape="0">
                  <a:schemeClr val="accent3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Google Shape;183;p20"/>
              <p:cNvSpPr/>
              <p:nvPr/>
            </p:nvSpPr>
            <p:spPr>
              <a:xfrm>
                <a:off x="7257960" y="2507400"/>
                <a:ext cx="973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4fc1f9"/>
                </a:solidFill>
                <a:round/>
              </a:ln>
              <a:effectLst>
                <a:outerShdw algn="bl" blurRad="114480" rotWithShape="0">
                  <a:schemeClr val="accent3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" name="Google Shape;184;p20"/>
              <p:cNvSpPr/>
              <p:nvPr/>
            </p:nvSpPr>
            <p:spPr>
              <a:xfrm>
                <a:off x="7257960" y="2832120"/>
                <a:ext cx="973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4fc1f9"/>
                </a:solidFill>
                <a:round/>
              </a:ln>
              <a:effectLst>
                <a:outerShdw algn="bl" blurRad="114480" rotWithShape="0">
                  <a:schemeClr val="accent3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94" name="Google Shape;185;p20"/>
          <p:cNvSpPr/>
          <p:nvPr/>
        </p:nvSpPr>
        <p:spPr>
          <a:xfrm>
            <a:off x="1737000" y="909360"/>
            <a:ext cx="5670000" cy="3195720"/>
          </a:xfrm>
          <a:prstGeom prst="roundRect">
            <a:avLst>
              <a:gd name="adj" fmla="val 16983"/>
            </a:avLst>
          </a:prstGeom>
          <a:solidFill>
            <a:srgbClr val="0f1524">
              <a:alpha val="24000"/>
            </a:srgbClr>
          </a:solidFill>
          <a:ln w="0">
            <a:noFill/>
          </a:ln>
          <a:effectLst>
            <a:reflection algn="bl" blurRad="0" dir="5400000" dist="323850" endA="0" endPos="30000" fadeDir="5400012" kx="0" ky="0" rotWithShape="0" stA="82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5" name="Google Shape;186;p20"/>
          <p:cNvSpPr/>
          <p:nvPr/>
        </p:nvSpPr>
        <p:spPr>
          <a:xfrm>
            <a:off x="1886040" y="1063800"/>
            <a:ext cx="5371920" cy="2887200"/>
          </a:xfrm>
          <a:prstGeom prst="roundRect">
            <a:avLst>
              <a:gd name="adj" fmla="val 15644"/>
            </a:avLst>
          </a:prstGeom>
          <a:noFill/>
          <a:ln w="38100">
            <a:solidFill>
              <a:srgbClr val="fb54f4"/>
            </a:solidFill>
            <a:round/>
          </a:ln>
          <a:effectLst>
            <a:outerShdw algn="bl" blurRad="142920" rotWithShape="0">
              <a:schemeClr val="accent2"/>
            </a:outerShdw>
            <a:reflection algn="bl" blurRad="0" dir="5400000" dist="590550" endA="0" endPos="30000" fadeDir="5400012" kx="0" ky="0" rotWithShape="0" stA="37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6" name="Google Shape;187;p20"/>
          <p:cNvSpPr/>
          <p:nvPr/>
        </p:nvSpPr>
        <p:spPr>
          <a:xfrm>
            <a:off x="4143600" y="652320"/>
            <a:ext cx="856080" cy="85608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7" name="Google Shape;188;p20"/>
          <p:cNvSpPr/>
          <p:nvPr/>
        </p:nvSpPr>
        <p:spPr>
          <a:xfrm>
            <a:off x="4433400" y="974160"/>
            <a:ext cx="295200" cy="212040"/>
          </a:xfrm>
          <a:custGeom>
            <a:avLst/>
            <a:gdLst/>
            <a:ahLst/>
            <a:rect l="l" t="t" r="r" b="b"/>
            <a:pathLst>
              <a:path w="15353" h="1104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  <a:effectLst>
            <a:outerShdw algn="bl" blurRad="8568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8" name="Google Shape;189;p20"/>
          <p:cNvSpPr/>
          <p:nvPr/>
        </p:nvSpPr>
        <p:spPr>
          <a:xfrm rot="19734600">
            <a:off x="283680" y="-414720"/>
            <a:ext cx="858240" cy="143028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144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9" name="Google Shape;190;p20"/>
          <p:cNvSpPr/>
          <p:nvPr/>
        </p:nvSpPr>
        <p:spPr>
          <a:xfrm>
            <a:off x="1453680" y="80172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0" name="Google Shape;191;p20"/>
          <p:cNvSpPr/>
          <p:nvPr/>
        </p:nvSpPr>
        <p:spPr>
          <a:xfrm>
            <a:off x="681480" y="113436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000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1" name="Google Shape;192;p20"/>
          <p:cNvSpPr/>
          <p:nvPr/>
        </p:nvSpPr>
        <p:spPr>
          <a:xfrm>
            <a:off x="7852680" y="3693240"/>
            <a:ext cx="329400" cy="4114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573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2" name="Google Shape;193;p20"/>
          <p:cNvSpPr/>
          <p:nvPr/>
        </p:nvSpPr>
        <p:spPr>
          <a:xfrm rot="1767000">
            <a:off x="8435880" y="3937320"/>
            <a:ext cx="551880" cy="97488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429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3" name="Google Shape;194;p20"/>
          <p:cNvSpPr/>
          <p:nvPr/>
        </p:nvSpPr>
        <p:spPr>
          <a:xfrm>
            <a:off x="7493400" y="45280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3104280" y="3738600"/>
            <a:ext cx="2934720" cy="4183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51;p8"/>
          <p:cNvSpPr/>
          <p:nvPr/>
        </p:nvSpPr>
        <p:spPr>
          <a:xfrm>
            <a:off x="960120" y="-221760"/>
            <a:ext cx="1774440" cy="177444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3" name="Google Shape;52;p8"/>
          <p:cNvSpPr/>
          <p:nvPr/>
        </p:nvSpPr>
        <p:spPr>
          <a:xfrm>
            <a:off x="960120" y="4192920"/>
            <a:ext cx="303840" cy="28476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573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4" name="Google Shape;53;p8"/>
          <p:cNvSpPr/>
          <p:nvPr/>
        </p:nvSpPr>
        <p:spPr>
          <a:xfrm rot="1650000">
            <a:off x="470520" y="3770640"/>
            <a:ext cx="41760" cy="38988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000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5" name="Google Shape;54;p8"/>
          <p:cNvSpPr/>
          <p:nvPr/>
        </p:nvSpPr>
        <p:spPr>
          <a:xfrm>
            <a:off x="8010360" y="323100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000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6" name="Google Shape;55;p8"/>
          <p:cNvSpPr/>
          <p:nvPr/>
        </p:nvSpPr>
        <p:spPr>
          <a:xfrm rot="6190200">
            <a:off x="8598960" y="4008600"/>
            <a:ext cx="393120" cy="368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573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7" name="Google Shape;56;p8"/>
          <p:cNvSpPr/>
          <p:nvPr/>
        </p:nvSpPr>
        <p:spPr>
          <a:xfrm>
            <a:off x="871560" y="334476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8" name="Google Shape;57;p8"/>
          <p:cNvSpPr/>
          <p:nvPr/>
        </p:nvSpPr>
        <p:spPr>
          <a:xfrm>
            <a:off x="8902080" y="31046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9" name="Google Shape;58;p8"/>
          <p:cNvSpPr/>
          <p:nvPr/>
        </p:nvSpPr>
        <p:spPr>
          <a:xfrm>
            <a:off x="8375760" y="3673440"/>
            <a:ext cx="195120" cy="19512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0" name="Google Shape;59;p8"/>
          <p:cNvSpPr/>
          <p:nvPr/>
        </p:nvSpPr>
        <p:spPr>
          <a:xfrm>
            <a:off x="-66960" y="39596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1" name="Google Shape;60;p8"/>
          <p:cNvSpPr/>
          <p:nvPr/>
        </p:nvSpPr>
        <p:spPr>
          <a:xfrm>
            <a:off x="7968240" y="1919160"/>
            <a:ext cx="699120" cy="6991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2179800" y="1861200"/>
            <a:ext cx="4781880" cy="141696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230;p23"/>
          <p:cNvSpPr/>
          <p:nvPr/>
        </p:nvSpPr>
        <p:spPr>
          <a:xfrm rot="1083000">
            <a:off x="7917120" y="-18072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1" name="Google Shape;231;p23"/>
          <p:cNvSpPr/>
          <p:nvPr/>
        </p:nvSpPr>
        <p:spPr>
          <a:xfrm>
            <a:off x="7256160" y="25344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2" name="Google Shape;232;p23"/>
          <p:cNvSpPr/>
          <p:nvPr/>
        </p:nvSpPr>
        <p:spPr>
          <a:xfrm>
            <a:off x="6524280" y="58896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3" name="Google Shape;233;p23"/>
          <p:cNvSpPr/>
          <p:nvPr/>
        </p:nvSpPr>
        <p:spPr>
          <a:xfrm>
            <a:off x="8790480" y="2602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4" name="Google Shape;234;p23"/>
          <p:cNvSpPr/>
          <p:nvPr/>
        </p:nvSpPr>
        <p:spPr>
          <a:xfrm rot="10800000">
            <a:off x="1328040" y="508320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rgbClr val="fb54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5" name="Google Shape;235;p23"/>
          <p:cNvSpPr/>
          <p:nvPr/>
        </p:nvSpPr>
        <p:spPr>
          <a:xfrm rot="8934600">
            <a:off x="-172440" y="4077360"/>
            <a:ext cx="641160" cy="106884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6" name="Google Shape;236;p23"/>
          <p:cNvSpPr/>
          <p:nvPr/>
        </p:nvSpPr>
        <p:spPr>
          <a:xfrm rot="10800000">
            <a:off x="776880" y="485568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7" name="Google Shape;237;p23"/>
          <p:cNvSpPr/>
          <p:nvPr/>
        </p:nvSpPr>
        <p:spPr>
          <a:xfrm rot="10800000">
            <a:off x="291600" y="380520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7;p4"/>
          <p:cNvSpPr/>
          <p:nvPr/>
        </p:nvSpPr>
        <p:spPr>
          <a:xfrm rot="19734600">
            <a:off x="-144000" y="286920"/>
            <a:ext cx="471600" cy="78624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" name="Google Shape;18;p4"/>
          <p:cNvSpPr/>
          <p:nvPr/>
        </p:nvSpPr>
        <p:spPr>
          <a:xfrm>
            <a:off x="248760" y="128520"/>
            <a:ext cx="181440" cy="18144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" name="Google Shape;19;p4"/>
          <p:cNvSpPr/>
          <p:nvPr/>
        </p:nvSpPr>
        <p:spPr>
          <a:xfrm rot="2700000">
            <a:off x="837000" y="35640"/>
            <a:ext cx="39240" cy="36684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13160" y="1152360"/>
            <a:ext cx="77173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198;p21"/>
          <p:cNvSpPr/>
          <p:nvPr/>
        </p:nvSpPr>
        <p:spPr>
          <a:xfrm>
            <a:off x="7985520" y="-297360"/>
            <a:ext cx="1314720" cy="1314720"/>
          </a:xfrm>
          <a:prstGeom prst="ellipse">
            <a:avLst/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557280" rotWithShape="0">
              <a:srgbClr val="fb54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7" name="Google Shape;199;p21"/>
          <p:cNvSpPr/>
          <p:nvPr/>
        </p:nvSpPr>
        <p:spPr>
          <a:xfrm rot="17100000">
            <a:off x="153720" y="3909240"/>
            <a:ext cx="751320" cy="751320"/>
          </a:xfrm>
          <a:custGeom>
            <a:avLst/>
            <a:gdLst/>
            <a:ahLst/>
            <a:rect l="l" t="t" r="r" b="b"/>
            <a:pathLst>
              <a:path w="21682" h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8" name="Google Shape;200;p21"/>
          <p:cNvSpPr/>
          <p:nvPr/>
        </p:nvSpPr>
        <p:spPr>
          <a:xfrm rot="1767000">
            <a:off x="8189640" y="3446640"/>
            <a:ext cx="552240" cy="9756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9" name="Google Shape;201;p21"/>
          <p:cNvSpPr/>
          <p:nvPr/>
        </p:nvSpPr>
        <p:spPr>
          <a:xfrm>
            <a:off x="897480" y="356796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0" name="Google Shape;202;p21"/>
          <p:cNvSpPr/>
          <p:nvPr/>
        </p:nvSpPr>
        <p:spPr>
          <a:xfrm>
            <a:off x="8017560" y="306972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1" name="Google Shape;203;p21"/>
          <p:cNvSpPr/>
          <p:nvPr/>
        </p:nvSpPr>
        <p:spPr>
          <a:xfrm>
            <a:off x="-176040" y="2914920"/>
            <a:ext cx="542520" cy="5425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214;p22"/>
          <p:cNvSpPr/>
          <p:nvPr/>
        </p:nvSpPr>
        <p:spPr>
          <a:xfrm rot="1083000">
            <a:off x="7917120" y="-18072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1" name="Google Shape;215;p22"/>
          <p:cNvSpPr/>
          <p:nvPr/>
        </p:nvSpPr>
        <p:spPr>
          <a:xfrm>
            <a:off x="7256160" y="25344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2" name="Google Shape;216;p22"/>
          <p:cNvSpPr/>
          <p:nvPr/>
        </p:nvSpPr>
        <p:spPr>
          <a:xfrm>
            <a:off x="6524280" y="58896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3" name="Google Shape;217;p22"/>
          <p:cNvSpPr/>
          <p:nvPr/>
        </p:nvSpPr>
        <p:spPr>
          <a:xfrm>
            <a:off x="8790480" y="2602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4" name="Google Shape;218;p22"/>
          <p:cNvSpPr/>
          <p:nvPr/>
        </p:nvSpPr>
        <p:spPr>
          <a:xfrm rot="10800000">
            <a:off x="1328040" y="508320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rgbClr val="fb54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5" name="Google Shape;219;p22"/>
          <p:cNvSpPr/>
          <p:nvPr/>
        </p:nvSpPr>
        <p:spPr>
          <a:xfrm rot="8934600">
            <a:off x="-172440" y="4077360"/>
            <a:ext cx="641160" cy="106884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6" name="Google Shape;220;p22"/>
          <p:cNvSpPr/>
          <p:nvPr/>
        </p:nvSpPr>
        <p:spPr>
          <a:xfrm rot="10800000">
            <a:off x="776880" y="485568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7" name="Google Shape;221;p22"/>
          <p:cNvSpPr/>
          <p:nvPr/>
        </p:nvSpPr>
        <p:spPr>
          <a:xfrm rot="10800000">
            <a:off x="291600" y="380520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77;p11"/>
          <p:cNvGrpSpPr/>
          <p:nvPr/>
        </p:nvGrpSpPr>
        <p:grpSpPr>
          <a:xfrm>
            <a:off x="190080" y="3455640"/>
            <a:ext cx="8764560" cy="1674360"/>
            <a:chOff x="190080" y="3455640"/>
            <a:chExt cx="8764560" cy="1674360"/>
          </a:xfrm>
        </p:grpSpPr>
        <p:sp>
          <p:nvSpPr>
            <p:cNvPr id="927" name="Google Shape;78;p11"/>
            <p:cNvSpPr/>
            <p:nvPr/>
          </p:nvSpPr>
          <p:spPr>
            <a:xfrm>
              <a:off x="2406240" y="4286880"/>
              <a:ext cx="410400" cy="384480"/>
            </a:xfrm>
            <a:custGeom>
              <a:avLst/>
              <a:gdLst/>
              <a:ahLst/>
              <a:rect l="l" t="t" r="r" b="b"/>
              <a:pathLst>
                <a:path w="9121" h="855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Google Shape;79;p11"/>
            <p:cNvSpPr/>
            <p:nvPr/>
          </p:nvSpPr>
          <p:spPr>
            <a:xfrm rot="19734600">
              <a:off x="1254600" y="3929760"/>
              <a:ext cx="600840" cy="1001520"/>
            </a:xfrm>
            <a:custGeom>
              <a:avLst/>
              <a:gdLst/>
              <a:ahLst/>
              <a:rect l="l" t="t" r="r" b="b"/>
              <a:pathLst>
                <a:path w="18385" h="30636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14480" rotWithShape="0">
                <a:schemeClr val="lt1"/>
              </a:outerShdw>
              <a:reflection algn="bl" blurRad="0" dir="5400000" dist="57150" endA="0" endPos="45000" fadeDir="5400012" kx="0" ky="0" rotWithShape="0" stA="4000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Google Shape;80;p11"/>
            <p:cNvSpPr/>
            <p:nvPr/>
          </p:nvSpPr>
          <p:spPr>
            <a:xfrm rot="1650000">
              <a:off x="549000" y="3683520"/>
              <a:ext cx="50400" cy="467640"/>
            </a:xfrm>
            <a:custGeom>
              <a:avLst/>
              <a:gdLst/>
              <a:ahLst/>
              <a:rect l="l" t="t" r="r" b="b"/>
              <a:pathLst>
                <a:path w="1310" h="121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0008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Google Shape;81;p11"/>
            <p:cNvSpPr/>
            <p:nvPr/>
          </p:nvSpPr>
          <p:spPr>
            <a:xfrm rot="1083000">
              <a:off x="6442560" y="3906360"/>
              <a:ext cx="592920" cy="1047600"/>
            </a:xfrm>
            <a:custGeom>
              <a:avLst/>
              <a:gdLst/>
              <a:ahLst/>
              <a:rect l="l" t="t" r="r" b="b"/>
              <a:pathLst>
                <a:path w="15550" h="27468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  <a:reflection algn="bl" blurRad="0" dir="5400000" dist="95250" endA="0" endPos="37000" fadeDir="5400012" kx="0" ky="0" rotWithShape="0" stA="4000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Google Shape;82;p11"/>
            <p:cNvSpPr/>
            <p:nvPr/>
          </p:nvSpPr>
          <p:spPr>
            <a:xfrm>
              <a:off x="8330400" y="3455640"/>
              <a:ext cx="307800" cy="384480"/>
            </a:xfrm>
            <a:custGeom>
              <a:avLst/>
              <a:gdLst/>
              <a:ahLst/>
              <a:rect l="l" t="t" r="r" b="b"/>
              <a:pathLst>
                <a:path w="9502" h="11866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0008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Google Shape;83;p11"/>
            <p:cNvSpPr/>
            <p:nvPr/>
          </p:nvSpPr>
          <p:spPr>
            <a:xfrm rot="6190200">
              <a:off x="8528040" y="4497120"/>
              <a:ext cx="398520" cy="373680"/>
            </a:xfrm>
            <a:custGeom>
              <a:avLst/>
              <a:gdLst/>
              <a:ahLst/>
              <a:rect l="l" t="t" r="r" b="b"/>
              <a:pathLst>
                <a:path w="9121" h="855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  <a:reflection algn="bl" blurRad="0" dir="5400000" dist="495300" endA="0" endPos="64000" fadeDir="5400012" kx="0" ky="0" rotWithShape="0" stA="4000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Google Shape;84;p11"/>
            <p:cNvSpPr/>
            <p:nvPr/>
          </p:nvSpPr>
          <p:spPr>
            <a:xfrm rot="9384000">
              <a:off x="248040" y="4692240"/>
              <a:ext cx="398520" cy="373680"/>
            </a:xfrm>
            <a:custGeom>
              <a:avLst/>
              <a:gdLst/>
              <a:ahLst/>
              <a:rect l="l" t="t" r="r" b="b"/>
              <a:pathLst>
                <a:path w="9121" h="855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  <a:reflection algn="bl" blurRad="0" dir="5400000" dist="342900" endA="0" endPos="64000" fadeDir="5400012" kx="0" ky="0" rotWithShape="0" stA="40000" stPos="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Google Shape;85;p11"/>
            <p:cNvSpPr/>
            <p:nvPr/>
          </p:nvSpPr>
          <p:spPr>
            <a:xfrm>
              <a:off x="1231200" y="3516480"/>
              <a:ext cx="138240" cy="138240"/>
            </a:xfrm>
            <a:prstGeom prst="ellipse">
              <a:avLst/>
            </a:prstGeom>
            <a:noFill/>
            <a:ln w="38100">
              <a:solidFill>
                <a:srgbClr val="fb54f4"/>
              </a:solidFill>
              <a:round/>
            </a:ln>
            <a:effectLst>
              <a:outerShdw algn="bl" blurRad="5724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Google Shape;86;p11"/>
            <p:cNvSpPr/>
            <p:nvPr/>
          </p:nvSpPr>
          <p:spPr>
            <a:xfrm>
              <a:off x="8083440" y="4193280"/>
              <a:ext cx="138240" cy="138240"/>
            </a:xfrm>
            <a:prstGeom prst="ellipse">
              <a:avLst/>
            </a:prstGeom>
            <a:noFill/>
            <a:ln w="38100">
              <a:solidFill>
                <a:srgbClr val="4fc1f9"/>
              </a:solidFill>
              <a:round/>
            </a:ln>
            <a:effectLst>
              <a:outerShdw algn="bl" blurRad="57240" rotWithShape="0">
                <a:schemeClr val="accent3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Google Shape;87;p11"/>
            <p:cNvSpPr/>
            <p:nvPr/>
          </p:nvSpPr>
          <p:spPr>
            <a:xfrm>
              <a:off x="5741280" y="4332240"/>
              <a:ext cx="138240" cy="13824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</a:ln>
            <a:effectLst>
              <a:outerShdw algn="bl" blurRad="5724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7" name="Google Shape;88;p11"/>
          <p:cNvSpPr/>
          <p:nvPr/>
        </p:nvSpPr>
        <p:spPr>
          <a:xfrm>
            <a:off x="2871000" y="-1490400"/>
            <a:ext cx="2412720" cy="241344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8" name="Google Shape;89;p11"/>
          <p:cNvSpPr/>
          <p:nvPr/>
        </p:nvSpPr>
        <p:spPr>
          <a:xfrm>
            <a:off x="5587200" y="635400"/>
            <a:ext cx="685440" cy="685440"/>
          </a:xfrm>
          <a:prstGeom prst="ellipse">
            <a:avLst/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557280" rotWithShape="0">
              <a:srgbClr val="fb54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769400" y="1569240"/>
            <a:ext cx="5604840" cy="11426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fffff"/>
                </a:solidFill>
                <a:latin typeface="Orbitron"/>
                <a:ea typeface="Orbitron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713160" y="2051280"/>
            <a:ext cx="2258280" cy="10422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Google Shape;266;p25"/>
          <p:cNvSpPr/>
          <p:nvPr/>
        </p:nvSpPr>
        <p:spPr>
          <a:xfrm rot="1083000">
            <a:off x="964080" y="36756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9" name="Google Shape;267;p25"/>
          <p:cNvSpPr/>
          <p:nvPr/>
        </p:nvSpPr>
        <p:spPr>
          <a:xfrm>
            <a:off x="1854720" y="-15948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0" name="Google Shape;268;p25"/>
          <p:cNvSpPr/>
          <p:nvPr/>
        </p:nvSpPr>
        <p:spPr>
          <a:xfrm rot="6190200">
            <a:off x="2271240" y="937080"/>
            <a:ext cx="393120" cy="368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1" name="Google Shape;269;p25"/>
          <p:cNvSpPr/>
          <p:nvPr/>
        </p:nvSpPr>
        <p:spPr>
          <a:xfrm>
            <a:off x="220680" y="9662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2" name="Google Shape;270;p25"/>
          <p:cNvSpPr/>
          <p:nvPr/>
        </p:nvSpPr>
        <p:spPr>
          <a:xfrm>
            <a:off x="2493720" y="6804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3" name="Google Shape;271;p25"/>
          <p:cNvSpPr/>
          <p:nvPr/>
        </p:nvSpPr>
        <p:spPr>
          <a:xfrm rot="19734600">
            <a:off x="1287000" y="3766320"/>
            <a:ext cx="641160" cy="106884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  <a:reflection algn="bl" blurRad="0" dir="5400000" dist="142875" endA="0" endPos="30000" fadeDir="5400012" kx="0" ky="0" rotWithShape="0" stA="70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4" name="Google Shape;272;p25"/>
          <p:cNvSpPr/>
          <p:nvPr/>
        </p:nvSpPr>
        <p:spPr>
          <a:xfrm>
            <a:off x="-83520" y="395460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5" name="Google Shape;273;p25"/>
          <p:cNvSpPr/>
          <p:nvPr/>
        </p:nvSpPr>
        <p:spPr>
          <a:xfrm>
            <a:off x="768960" y="460404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246;p24"/>
          <p:cNvSpPr/>
          <p:nvPr/>
        </p:nvSpPr>
        <p:spPr>
          <a:xfrm rot="19734600">
            <a:off x="873360" y="3943080"/>
            <a:ext cx="600840" cy="100152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  <a:reflection algn="bl" blurRad="0" dir="5400000" dist="57150" endA="0" endPos="45000" fadeDir="5400012" kx="0" ky="0" rotWithShape="0" stA="40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4" name="Google Shape;247;p24"/>
          <p:cNvSpPr/>
          <p:nvPr/>
        </p:nvSpPr>
        <p:spPr>
          <a:xfrm rot="1650000">
            <a:off x="167760" y="3696840"/>
            <a:ext cx="50400" cy="46764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5" name="Google Shape;248;p24"/>
          <p:cNvSpPr/>
          <p:nvPr/>
        </p:nvSpPr>
        <p:spPr>
          <a:xfrm rot="1083600">
            <a:off x="7161480" y="207720"/>
            <a:ext cx="592920" cy="10476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6" name="Google Shape;249;p24"/>
          <p:cNvSpPr/>
          <p:nvPr/>
        </p:nvSpPr>
        <p:spPr>
          <a:xfrm>
            <a:off x="8519760" y="-243360"/>
            <a:ext cx="307800" cy="3844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7" name="Google Shape;250;p24"/>
          <p:cNvSpPr/>
          <p:nvPr/>
        </p:nvSpPr>
        <p:spPr>
          <a:xfrm rot="6190200">
            <a:off x="8717400" y="798480"/>
            <a:ext cx="398520" cy="3736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8" name="Google Shape;251;p24"/>
          <p:cNvSpPr/>
          <p:nvPr/>
        </p:nvSpPr>
        <p:spPr>
          <a:xfrm rot="9384000">
            <a:off x="-132840" y="4705560"/>
            <a:ext cx="398520" cy="3736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  <a:reflection algn="bl" blurRad="0" dir="5400000" dist="342900" endA="0" endPos="64000" fadeDir="5400012" kx="0" ky="0" rotWithShape="0" stA="40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9" name="Google Shape;252;p24"/>
          <p:cNvSpPr/>
          <p:nvPr/>
        </p:nvSpPr>
        <p:spPr>
          <a:xfrm>
            <a:off x="850320" y="3529800"/>
            <a:ext cx="138240" cy="13824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0" name="Google Shape;253;p24"/>
          <p:cNvSpPr/>
          <p:nvPr/>
        </p:nvSpPr>
        <p:spPr>
          <a:xfrm>
            <a:off x="8272800" y="494640"/>
            <a:ext cx="138240" cy="13824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1" name="Google Shape;254;p24"/>
          <p:cNvSpPr/>
          <p:nvPr/>
        </p:nvSpPr>
        <p:spPr>
          <a:xfrm>
            <a:off x="6608160" y="494640"/>
            <a:ext cx="138240" cy="13824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2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298;p27"/>
          <p:cNvSpPr/>
          <p:nvPr/>
        </p:nvSpPr>
        <p:spPr>
          <a:xfrm>
            <a:off x="965520" y="2878560"/>
            <a:ext cx="867600" cy="867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  <a:reflection algn="bl" blurRad="0" dir="5400000" dist="104775" endA="0" endPos="24000" fadeDir="5400012" kx="0" ky="0" rotWithShape="0" stA="24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1" name="Google Shape;299;p27"/>
          <p:cNvSpPr/>
          <p:nvPr/>
        </p:nvSpPr>
        <p:spPr>
          <a:xfrm>
            <a:off x="7533000" y="-639000"/>
            <a:ext cx="1795680" cy="1795680"/>
          </a:xfrm>
          <a:prstGeom prst="ellipse">
            <a:avLst/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2" name="Google Shape;300;p27"/>
          <p:cNvSpPr/>
          <p:nvPr/>
        </p:nvSpPr>
        <p:spPr>
          <a:xfrm rot="16200000">
            <a:off x="4561920" y="4383360"/>
            <a:ext cx="1374120" cy="129780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3" name="Google Shape;301;p27"/>
          <p:cNvSpPr/>
          <p:nvPr/>
        </p:nvSpPr>
        <p:spPr>
          <a:xfrm rot="18274800">
            <a:off x="1800" y="-112320"/>
            <a:ext cx="919800" cy="16254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4" name="Google Shape;302;p27"/>
          <p:cNvSpPr/>
          <p:nvPr/>
        </p:nvSpPr>
        <p:spPr>
          <a:xfrm rot="701400">
            <a:off x="8451000" y="1940760"/>
            <a:ext cx="827640" cy="103356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5" name="Google Shape;303;p27"/>
          <p:cNvSpPr/>
          <p:nvPr/>
        </p:nvSpPr>
        <p:spPr>
          <a:xfrm>
            <a:off x="1918800" y="6130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rgbClr val="fb54f4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6" name="Google Shape;304;p27"/>
          <p:cNvSpPr/>
          <p:nvPr/>
        </p:nvSpPr>
        <p:spPr>
          <a:xfrm>
            <a:off x="8354880" y="132372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7" name="Google Shape;305;p27"/>
          <p:cNvSpPr/>
          <p:nvPr/>
        </p:nvSpPr>
        <p:spPr>
          <a:xfrm>
            <a:off x="4496040" y="419292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8" name="Google Shape;306;p27"/>
          <p:cNvSpPr/>
          <p:nvPr/>
        </p:nvSpPr>
        <p:spPr>
          <a:xfrm>
            <a:off x="6834960" y="300960"/>
            <a:ext cx="238320" cy="2383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1739520" y="978480"/>
            <a:ext cx="5664960" cy="117936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0" name="Google Shape;308;p27"/>
          <p:cNvSpPr/>
          <p:nvPr/>
        </p:nvSpPr>
        <p:spPr>
          <a:xfrm>
            <a:off x="713160" y="4037400"/>
            <a:ext cx="29394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CREDITS: This presentation template was created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IBM Plex Sans"/>
                <a:ea typeface="IBM Plex Sans"/>
                <a:hlinkClick r:id="rId2"/>
              </a:rPr>
              <a:t>Slidesgo</a:t>
            </a: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, including icons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IBM Plex Sans"/>
                <a:ea typeface="IBM Plex Sans"/>
                <a:hlinkClick r:id="rId3"/>
              </a:rPr>
              <a:t>Flaticon</a:t>
            </a: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, and infographics &amp; images by </a:t>
            </a:r>
            <a:r>
              <a:rPr b="0" lang="en" sz="1000" spc="-1" strike="noStrike" u="sng">
                <a:solidFill>
                  <a:srgbClr val="ffffff"/>
                </a:solidFill>
                <a:uFillTx/>
                <a:latin typeface="IBM Plex Sans"/>
                <a:ea typeface="IBM Plex Sans"/>
                <a:hlinkClick r:id="rId4"/>
              </a:rPr>
              <a:t>Freepik</a:t>
            </a:r>
            <a:r>
              <a:rPr b="0" lang="en" sz="10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b3880"/>
            </a:gs>
            <a:gs pos="100000">
              <a:srgbClr val="5f3f9e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11880" y="1388160"/>
            <a:ext cx="5522760" cy="16729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705240" y="759960"/>
            <a:ext cx="1096920" cy="639720"/>
          </a:xfrm>
          <a:prstGeom prst="rect">
            <a:avLst/>
          </a:prstGeom>
          <a:noFill/>
          <a:ln w="0">
            <a:noFill/>
          </a:ln>
          <a:effectLst>
            <a:outerShdw dist="0" dir="0" blurRad="8568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Orbitron"/>
                <a:ea typeface="Orbitron"/>
              </a:rPr>
              <a:t>xx%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13160" y="1680840"/>
            <a:ext cx="3556800" cy="5756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22;p16"/>
          <p:cNvSpPr/>
          <p:nvPr/>
        </p:nvSpPr>
        <p:spPr>
          <a:xfrm>
            <a:off x="8536680" y="2140920"/>
            <a:ext cx="329400" cy="4114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Google Shape;123;p16"/>
          <p:cNvSpPr/>
          <p:nvPr/>
        </p:nvSpPr>
        <p:spPr>
          <a:xfrm rot="1767000">
            <a:off x="8424360" y="3519360"/>
            <a:ext cx="731160" cy="129168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rgbClr val="4fc1f9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" name="Google Shape;124;p16"/>
          <p:cNvSpPr/>
          <p:nvPr/>
        </p:nvSpPr>
        <p:spPr>
          <a:xfrm>
            <a:off x="318240" y="2360880"/>
            <a:ext cx="329400" cy="30816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Google Shape;125;p16"/>
          <p:cNvSpPr/>
          <p:nvPr/>
        </p:nvSpPr>
        <p:spPr>
          <a:xfrm flipH="1">
            <a:off x="8713080" y="3102480"/>
            <a:ext cx="15228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Google Shape;126;p16"/>
          <p:cNvSpPr/>
          <p:nvPr/>
        </p:nvSpPr>
        <p:spPr>
          <a:xfrm flipH="1">
            <a:off x="-44280" y="2208960"/>
            <a:ext cx="15228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38;p6"/>
          <p:cNvSpPr/>
          <p:nvPr/>
        </p:nvSpPr>
        <p:spPr>
          <a:xfrm rot="1083000">
            <a:off x="8576640" y="6480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1" name="Google Shape;39;p6"/>
          <p:cNvSpPr/>
          <p:nvPr/>
        </p:nvSpPr>
        <p:spPr>
          <a:xfrm>
            <a:off x="7874640" y="42084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2" name="Google Shape;40;p6"/>
          <p:cNvSpPr/>
          <p:nvPr/>
        </p:nvSpPr>
        <p:spPr>
          <a:xfrm rot="6190200">
            <a:off x="6870960" y="303120"/>
            <a:ext cx="364320" cy="341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3" name="Google Shape;41;p6"/>
          <p:cNvSpPr/>
          <p:nvPr/>
        </p:nvSpPr>
        <p:spPr>
          <a:xfrm>
            <a:off x="7175160" y="80424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4" name="Google Shape;42;p6"/>
          <p:cNvSpPr/>
          <p:nvPr/>
        </p:nvSpPr>
        <p:spPr>
          <a:xfrm>
            <a:off x="7656120" y="-734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Google Shape;43;p6"/>
          <p:cNvSpPr/>
          <p:nvPr/>
        </p:nvSpPr>
        <p:spPr>
          <a:xfrm rot="18900000">
            <a:off x="-402480" y="4024080"/>
            <a:ext cx="751320" cy="751320"/>
          </a:xfrm>
          <a:custGeom>
            <a:avLst/>
            <a:gdLst/>
            <a:ahLst/>
            <a:rect l="l" t="t" r="r" b="b"/>
            <a:pathLst>
              <a:path w="21682" h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rgbClr val="4fc1f9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6" name="Google Shape;44;p6"/>
          <p:cNvSpPr/>
          <p:nvPr/>
        </p:nvSpPr>
        <p:spPr>
          <a:xfrm>
            <a:off x="1030680" y="5087160"/>
            <a:ext cx="151920" cy="15192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7" name="Google Shape;45;p6"/>
          <p:cNvSpPr/>
          <p:nvPr/>
        </p:nvSpPr>
        <p:spPr>
          <a:xfrm>
            <a:off x="352440" y="25740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793600" y="2805840"/>
            <a:ext cx="3556800" cy="5756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310;p28"/>
          <p:cNvSpPr/>
          <p:nvPr/>
        </p:nvSpPr>
        <p:spPr>
          <a:xfrm rot="1083000">
            <a:off x="905400" y="-55944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5" name="Google Shape;311;p28"/>
          <p:cNvSpPr/>
          <p:nvPr/>
        </p:nvSpPr>
        <p:spPr>
          <a:xfrm>
            <a:off x="6878160" y="-981000"/>
            <a:ext cx="2423160" cy="242316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6" name="Google Shape;312;p28"/>
          <p:cNvSpPr/>
          <p:nvPr/>
        </p:nvSpPr>
        <p:spPr>
          <a:xfrm>
            <a:off x="-90000" y="41076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7" name="Google Shape;313;p28"/>
          <p:cNvSpPr/>
          <p:nvPr/>
        </p:nvSpPr>
        <p:spPr>
          <a:xfrm rot="6190200">
            <a:off x="5151960" y="4130640"/>
            <a:ext cx="393120" cy="368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8" name="Google Shape;314;p28"/>
          <p:cNvSpPr/>
          <p:nvPr/>
        </p:nvSpPr>
        <p:spPr>
          <a:xfrm>
            <a:off x="371520" y="9658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713160" y="1118160"/>
            <a:ext cx="2185200" cy="14533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f1524"/>
            </a:gs>
            <a:gs pos="100000">
              <a:srgbClr val="2b388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996440" y="1684800"/>
            <a:ext cx="3087720" cy="5756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b3880"/>
            </a:gs>
            <a:gs pos="100000">
              <a:srgbClr val="5f3f9e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325;p31"/>
          <p:cNvSpPr/>
          <p:nvPr/>
        </p:nvSpPr>
        <p:spPr>
          <a:xfrm>
            <a:off x="1395720" y="862200"/>
            <a:ext cx="6352200" cy="3418560"/>
          </a:xfrm>
          <a:prstGeom prst="roundRect">
            <a:avLst>
              <a:gd name="adj" fmla="val 16983"/>
            </a:avLst>
          </a:prstGeom>
          <a:solidFill>
            <a:srgbClr val="0f1524">
              <a:alpha val="2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Google Shape;326;p31"/>
          <p:cNvSpPr/>
          <p:nvPr/>
        </p:nvSpPr>
        <p:spPr>
          <a:xfrm>
            <a:off x="1511640" y="970560"/>
            <a:ext cx="6120000" cy="3201840"/>
          </a:xfrm>
          <a:prstGeom prst="roundRect">
            <a:avLst>
              <a:gd name="adj" fmla="val 15644"/>
            </a:avLst>
          </a:prstGeom>
          <a:noFill/>
          <a:ln w="38100">
            <a:solidFill>
              <a:srgbClr val="fb54f4"/>
            </a:solidFill>
            <a:round/>
          </a:ln>
          <a:effectLst>
            <a:outerShdw algn="bl" blurRad="142920" dir="5400000" dist="19080" rotWithShape="0">
              <a:schemeClr val="accent2">
                <a:alpha val="62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713160" y="1122120"/>
            <a:ext cx="7717320" cy="2052360"/>
          </a:xfrm>
          <a:prstGeom prst="rect">
            <a:avLst/>
          </a:prstGeom>
          <a:noFill/>
          <a:ln w="0">
            <a:noFill/>
          </a:ln>
          <a:effectLst>
            <a:outerShdw dist="0" dir="0" blurRad="571680" rotWithShape="0">
              <a:srgbClr val="ffffff">
                <a:alpha val="60000"/>
              </a:srgbClr>
            </a:outerShdw>
          </a:effectLst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9200" spc="-1" strike="noStrike">
                <a:solidFill>
                  <a:srgbClr val="ffffff"/>
                </a:solidFill>
                <a:latin typeface="Orbitron"/>
                <a:ea typeface="Orbitron"/>
              </a:rPr>
              <a:t>OPENCV</a:t>
            </a:r>
            <a:endParaRPr b="0" lang="en-US" sz="9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subTitle"/>
          </p:nvPr>
        </p:nvSpPr>
        <p:spPr>
          <a:xfrm>
            <a:off x="713160" y="3279600"/>
            <a:ext cx="77173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Intro to Computer Vision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title"/>
          </p:nvPr>
        </p:nvSpPr>
        <p:spPr>
          <a:xfrm>
            <a:off x="1962000" y="2739960"/>
            <a:ext cx="5219280" cy="539280"/>
          </a:xfrm>
          <a:prstGeom prst="rect">
            <a:avLst/>
          </a:prstGeom>
          <a:noFill/>
          <a:ln w="0">
            <a:noFill/>
          </a:ln>
          <a:effectLst>
            <a:outerShdw dist="0" dir="0" blurRad="128520" rotWithShape="0">
              <a:srgbClr val="4fc1f9">
                <a:alpha val="68000"/>
              </a:srgbClr>
            </a:outerShdw>
          </a:effectLst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4fc1f9"/>
                </a:solidFill>
                <a:latin typeface="Orbitron"/>
                <a:ea typeface="Orbitron"/>
              </a:rPr>
              <a:t>AI CLUB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61" name="Google Shape;330;p31"/>
          <p:cNvGrpSpPr/>
          <p:nvPr/>
        </p:nvGrpSpPr>
        <p:grpSpPr>
          <a:xfrm>
            <a:off x="2152800" y="2985840"/>
            <a:ext cx="4838040" cy="47520"/>
            <a:chOff x="2152800" y="2985840"/>
            <a:chExt cx="4838040" cy="47520"/>
          </a:xfrm>
        </p:grpSpPr>
        <p:sp>
          <p:nvSpPr>
            <p:cNvPr id="1162" name="Google Shape;331;p31"/>
            <p:cNvSpPr/>
            <p:nvPr/>
          </p:nvSpPr>
          <p:spPr>
            <a:xfrm>
              <a:off x="5905440" y="2985840"/>
              <a:ext cx="1085400" cy="475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  <a:effectLst>
              <a:outerShdw algn="bl" blurRad="142920" rotWithShape="0">
                <a:schemeClr val="accent3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Google Shape;332;p31"/>
            <p:cNvSpPr/>
            <p:nvPr/>
          </p:nvSpPr>
          <p:spPr>
            <a:xfrm>
              <a:off x="2152800" y="2985840"/>
              <a:ext cx="1085400" cy="475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  <a:effectLst>
              <a:outerShdw algn="bl" blurRad="142920" rotWithShape="0">
                <a:schemeClr val="accent3">
                  <a:alpha val="50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4" name="Google Shape;333;p31"/>
          <p:cNvGrpSpPr/>
          <p:nvPr/>
        </p:nvGrpSpPr>
        <p:grpSpPr>
          <a:xfrm>
            <a:off x="-222480" y="2072520"/>
            <a:ext cx="9608400" cy="2532600"/>
            <a:chOff x="-222480" y="2072520"/>
            <a:chExt cx="9608400" cy="2532600"/>
          </a:xfrm>
        </p:grpSpPr>
        <p:sp>
          <p:nvSpPr>
            <p:cNvPr id="1165" name="Google Shape;334;p31"/>
            <p:cNvSpPr/>
            <p:nvPr/>
          </p:nvSpPr>
          <p:spPr>
            <a:xfrm>
              <a:off x="2029320" y="3484080"/>
              <a:ext cx="450000" cy="421560"/>
            </a:xfrm>
            <a:custGeom>
              <a:avLst/>
              <a:gdLst/>
              <a:ahLst/>
              <a:rect l="l" t="t" r="r" b="b"/>
              <a:pathLst>
                <a:path w="9121" h="855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Google Shape;335;p31"/>
            <p:cNvSpPr/>
            <p:nvPr/>
          </p:nvSpPr>
          <p:spPr>
            <a:xfrm rot="19734600">
              <a:off x="682920" y="3370680"/>
              <a:ext cx="658800" cy="1098000"/>
            </a:xfrm>
            <a:custGeom>
              <a:avLst/>
              <a:gdLst/>
              <a:ahLst/>
              <a:rect l="l" t="t" r="r" b="b"/>
              <a:pathLst>
                <a:path w="18385" h="30636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1448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336;p31"/>
            <p:cNvSpPr/>
            <p:nvPr/>
          </p:nvSpPr>
          <p:spPr>
            <a:xfrm rot="1650000">
              <a:off x="424080" y="2536560"/>
              <a:ext cx="55080" cy="512640"/>
            </a:xfrm>
            <a:custGeom>
              <a:avLst/>
              <a:gdLst/>
              <a:ahLst/>
              <a:rect l="l" t="t" r="r" b="b"/>
              <a:pathLst>
                <a:path w="1310" h="121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0008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Google Shape;337;p31"/>
            <p:cNvSpPr/>
            <p:nvPr/>
          </p:nvSpPr>
          <p:spPr>
            <a:xfrm rot="1083000">
              <a:off x="7344000" y="3384000"/>
              <a:ext cx="650160" cy="1148400"/>
            </a:xfrm>
            <a:custGeom>
              <a:avLst/>
              <a:gdLst/>
              <a:ahLst/>
              <a:rect l="l" t="t" r="r" b="b"/>
              <a:pathLst>
                <a:path w="15550" h="27468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Google Shape;338;p31"/>
            <p:cNvSpPr/>
            <p:nvPr/>
          </p:nvSpPr>
          <p:spPr>
            <a:xfrm>
              <a:off x="8430840" y="2611440"/>
              <a:ext cx="337680" cy="421560"/>
            </a:xfrm>
            <a:custGeom>
              <a:avLst/>
              <a:gdLst/>
              <a:ahLst/>
              <a:rect l="l" t="t" r="r" b="b"/>
              <a:pathLst>
                <a:path w="9502" h="11866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0008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Google Shape;339;p31"/>
            <p:cNvSpPr/>
            <p:nvPr/>
          </p:nvSpPr>
          <p:spPr>
            <a:xfrm rot="6190200">
              <a:off x="8917920" y="3753720"/>
              <a:ext cx="437040" cy="409680"/>
            </a:xfrm>
            <a:custGeom>
              <a:avLst/>
              <a:gdLst/>
              <a:ahLst/>
              <a:rect l="l" t="t" r="r" b="b"/>
              <a:pathLst>
                <a:path w="9121" h="855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Google Shape;340;p31"/>
            <p:cNvSpPr/>
            <p:nvPr/>
          </p:nvSpPr>
          <p:spPr>
            <a:xfrm rot="2961600">
              <a:off x="3035880" y="4126320"/>
              <a:ext cx="337680" cy="421560"/>
            </a:xfrm>
            <a:custGeom>
              <a:avLst/>
              <a:gdLst/>
              <a:ahLst/>
              <a:rect l="l" t="t" r="r" b="b"/>
              <a:pathLst>
                <a:path w="9502" h="11866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0008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Google Shape;341;p31"/>
            <p:cNvSpPr/>
            <p:nvPr/>
          </p:nvSpPr>
          <p:spPr>
            <a:xfrm rot="9384000">
              <a:off x="-158760" y="3966840"/>
              <a:ext cx="437040" cy="409680"/>
            </a:xfrm>
            <a:custGeom>
              <a:avLst/>
              <a:gdLst/>
              <a:ahLst/>
              <a:rect l="l" t="t" r="r" b="b"/>
              <a:pathLst>
                <a:path w="9121" h="8550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  <a:effectLst>
              <a:outerShdw algn="bl" blurRad="15732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Google Shape;342;p31"/>
            <p:cNvSpPr/>
            <p:nvPr/>
          </p:nvSpPr>
          <p:spPr>
            <a:xfrm>
              <a:off x="919080" y="2678040"/>
              <a:ext cx="151920" cy="151920"/>
            </a:xfrm>
            <a:prstGeom prst="ellipse">
              <a:avLst/>
            </a:prstGeom>
            <a:noFill/>
            <a:ln w="38100">
              <a:solidFill>
                <a:srgbClr val="fb54f4"/>
              </a:solidFill>
              <a:round/>
            </a:ln>
            <a:effectLst>
              <a:outerShdw algn="bl" blurRad="5724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Google Shape;343;p31"/>
            <p:cNvSpPr/>
            <p:nvPr/>
          </p:nvSpPr>
          <p:spPr>
            <a:xfrm>
              <a:off x="-82440" y="2072520"/>
              <a:ext cx="151920" cy="151920"/>
            </a:xfrm>
            <a:prstGeom prst="ellipse">
              <a:avLst/>
            </a:prstGeom>
            <a:noFill/>
            <a:ln w="38100">
              <a:solidFill>
                <a:srgbClr val="4fc1f9"/>
              </a:solidFill>
              <a:round/>
            </a:ln>
            <a:effectLst>
              <a:outerShdw algn="bl" blurRad="57240" rotWithShape="0">
                <a:schemeClr val="accent3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Google Shape;344;p31"/>
            <p:cNvSpPr/>
            <p:nvPr/>
          </p:nvSpPr>
          <p:spPr>
            <a:xfrm>
              <a:off x="8430840" y="3420360"/>
              <a:ext cx="151920" cy="151920"/>
            </a:xfrm>
            <a:prstGeom prst="ellipse">
              <a:avLst/>
            </a:prstGeom>
            <a:noFill/>
            <a:ln w="38100">
              <a:solidFill>
                <a:srgbClr val="4fc1f9"/>
              </a:solidFill>
              <a:round/>
            </a:ln>
            <a:effectLst>
              <a:outerShdw algn="bl" blurRad="57240" rotWithShape="0">
                <a:schemeClr val="accent3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Google Shape;345;p31"/>
            <p:cNvSpPr/>
            <p:nvPr/>
          </p:nvSpPr>
          <p:spPr>
            <a:xfrm>
              <a:off x="9060480" y="2286720"/>
              <a:ext cx="151920" cy="151920"/>
            </a:xfrm>
            <a:prstGeom prst="ellipse">
              <a:avLst/>
            </a:prstGeom>
            <a:noFill/>
            <a:ln w="38100">
              <a:solidFill>
                <a:srgbClr val="fb54f4"/>
              </a:solidFill>
              <a:round/>
            </a:ln>
            <a:effectLst>
              <a:outerShdw algn="bl" blurRad="57240" rotWithShape="0">
                <a:schemeClr val="accent2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Google Shape;346;p31"/>
            <p:cNvSpPr/>
            <p:nvPr/>
          </p:nvSpPr>
          <p:spPr>
            <a:xfrm>
              <a:off x="6528600" y="3882600"/>
              <a:ext cx="151920" cy="15192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</a:ln>
            <a:effectLst>
              <a:outerShdw algn="bl" blurRad="57240" rotWithShape="0">
                <a:schemeClr val="lt1"/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503;p41"/>
          <p:cNvSpPr/>
          <p:nvPr/>
        </p:nvSpPr>
        <p:spPr>
          <a:xfrm>
            <a:off x="1287360" y="1442520"/>
            <a:ext cx="2257920" cy="2257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429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4996440" y="772560"/>
            <a:ext cx="3865680" cy="14875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TOP 3 FILTERS WILL BE SELECTED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 type="subTitle"/>
          </p:nvPr>
        </p:nvSpPr>
        <p:spPr>
          <a:xfrm>
            <a:off x="4996440" y="2260800"/>
            <a:ext cx="3087720" cy="119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ffffff"/>
              </a:buClr>
              <a:buFont typeface="IBM Plex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Newsletter feature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fffff"/>
              </a:buClr>
              <a:buFont typeface="IBM Plex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Bragging rights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95" name="Google Shape;506;p41"/>
          <p:cNvSpPr/>
          <p:nvPr/>
        </p:nvSpPr>
        <p:spPr>
          <a:xfrm>
            <a:off x="1437480" y="1593000"/>
            <a:ext cx="1957320" cy="19573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6" name="Google Shape;507;p41"/>
          <p:cNvSpPr/>
          <p:nvPr/>
        </p:nvSpPr>
        <p:spPr>
          <a:xfrm flipH="1">
            <a:off x="788760" y="2759400"/>
            <a:ext cx="1015560" cy="95436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7" name="Google Shape;508;p41"/>
          <p:cNvSpPr/>
          <p:nvPr/>
        </p:nvSpPr>
        <p:spPr>
          <a:xfrm flipH="1" rot="1857600">
            <a:off x="180720" y="-469080"/>
            <a:ext cx="936720" cy="155772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8" name="Google Shape;509;p41"/>
          <p:cNvSpPr/>
          <p:nvPr/>
        </p:nvSpPr>
        <p:spPr>
          <a:xfrm flipH="1">
            <a:off x="1386720" y="910440"/>
            <a:ext cx="33696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9" name="Google Shape;510;p41"/>
          <p:cNvSpPr/>
          <p:nvPr/>
        </p:nvSpPr>
        <p:spPr>
          <a:xfrm flipH="1">
            <a:off x="-155160" y="2383920"/>
            <a:ext cx="403200" cy="37512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0" name="Google Shape;511;p41"/>
          <p:cNvSpPr/>
          <p:nvPr/>
        </p:nvSpPr>
        <p:spPr>
          <a:xfrm flipH="1" rot="1829400">
            <a:off x="3269520" y="3704760"/>
            <a:ext cx="33660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1" name="Google Shape;512;p41"/>
          <p:cNvSpPr/>
          <p:nvPr/>
        </p:nvSpPr>
        <p:spPr>
          <a:xfrm flipH="1">
            <a:off x="3828600" y="2842560"/>
            <a:ext cx="15228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2" name="Google Shape;513;p41"/>
          <p:cNvSpPr/>
          <p:nvPr/>
        </p:nvSpPr>
        <p:spPr>
          <a:xfrm flipH="1">
            <a:off x="2321280" y="686520"/>
            <a:ext cx="15228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3" name="Google Shape;514;p41"/>
          <p:cNvSpPr/>
          <p:nvPr/>
        </p:nvSpPr>
        <p:spPr>
          <a:xfrm flipH="1">
            <a:off x="636120" y="1653120"/>
            <a:ext cx="15228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4" name="Google Shape;515;p41"/>
          <p:cNvSpPr/>
          <p:nvPr/>
        </p:nvSpPr>
        <p:spPr>
          <a:xfrm>
            <a:off x="1881000" y="2040120"/>
            <a:ext cx="1070640" cy="954360"/>
          </a:xfrm>
          <a:custGeom>
            <a:avLst/>
            <a:gdLst/>
            <a:ahLst/>
            <a:rect l="l" t="t" r="r" b="b"/>
            <a:pathLst>
              <a:path w="19655" h="18246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357;p33"/>
          <p:cNvSpPr/>
          <p:nvPr/>
        </p:nvSpPr>
        <p:spPr>
          <a:xfrm>
            <a:off x="6744960" y="2379600"/>
            <a:ext cx="1957320" cy="19573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  <a:reflection algn="bl" blurRad="0" dir="5400000" dist="257175" endA="0" endPos="30000" fadeDir="5400012" kx="0" ky="0" rotWithShape="0" stA="24000" stPos="0" sy="-100000"/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179" name="Google Shape;358;p33"/>
          <p:cNvGrpSpPr/>
          <p:nvPr/>
        </p:nvGrpSpPr>
        <p:grpSpPr>
          <a:xfrm>
            <a:off x="1395720" y="1022400"/>
            <a:ext cx="6352200" cy="2404440"/>
            <a:chOff x="1395720" y="1022400"/>
            <a:chExt cx="6352200" cy="2404440"/>
          </a:xfrm>
        </p:grpSpPr>
        <p:sp>
          <p:nvSpPr>
            <p:cNvPr id="1180" name="Google Shape;359;p33"/>
            <p:cNvSpPr/>
            <p:nvPr/>
          </p:nvSpPr>
          <p:spPr>
            <a:xfrm>
              <a:off x="1395720" y="1022400"/>
              <a:ext cx="6352200" cy="240444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Google Shape;360;p33"/>
            <p:cNvSpPr/>
            <p:nvPr/>
          </p:nvSpPr>
          <p:spPr>
            <a:xfrm>
              <a:off x="1511640" y="1138320"/>
              <a:ext cx="6120000" cy="2172240"/>
            </a:xfrm>
            <a:prstGeom prst="roundRect">
              <a:avLst>
                <a:gd name="adj" fmla="val 15644"/>
              </a:avLst>
            </a:prstGeom>
            <a:noFill/>
            <a:ln w="38100">
              <a:solidFill>
                <a:srgbClr val="fb54f4"/>
              </a:solidFill>
              <a:round/>
            </a:ln>
            <a:effectLst>
              <a:outerShdw algn="bl" blurRad="142920" dir="5400000" dist="19080" rotWithShape="0">
                <a:schemeClr val="accent2">
                  <a:alpha val="6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1811880" y="1388160"/>
            <a:ext cx="5522760" cy="16729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800" spc="-1" strike="noStrike">
                <a:solidFill>
                  <a:srgbClr val="ffffff"/>
                </a:solidFill>
                <a:latin typeface="Orbitron"/>
                <a:ea typeface="Orbitron"/>
              </a:rPr>
              <a:t>OPENCV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3" name="Google Shape;362;p33"/>
          <p:cNvSpPr/>
          <p:nvPr/>
        </p:nvSpPr>
        <p:spPr>
          <a:xfrm>
            <a:off x="713160" y="539280"/>
            <a:ext cx="1081080" cy="1081080"/>
          </a:xfrm>
          <a:prstGeom prst="ellipse">
            <a:avLst/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4" name="PlaceHolder 2"/>
          <p:cNvSpPr>
            <a:spLocks noGrp="1"/>
          </p:cNvSpPr>
          <p:nvPr>
            <p:ph type="title"/>
          </p:nvPr>
        </p:nvSpPr>
        <p:spPr>
          <a:xfrm>
            <a:off x="705240" y="759960"/>
            <a:ext cx="1096920" cy="639720"/>
          </a:xfrm>
          <a:prstGeom prst="rect">
            <a:avLst/>
          </a:prstGeom>
          <a:noFill/>
          <a:ln w="0">
            <a:noFill/>
          </a:ln>
          <a:effectLst>
            <a:outerShdw dist="0" dir="0" blurRad="8568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ffffff"/>
                </a:solidFill>
                <a:latin typeface="Orbitron"/>
                <a:ea typeface="Orbitron"/>
              </a:rPr>
              <a:t>01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Google Shape;364;p33"/>
          <p:cNvSpPr/>
          <p:nvPr/>
        </p:nvSpPr>
        <p:spPr>
          <a:xfrm>
            <a:off x="748440" y="2472480"/>
            <a:ext cx="1010520" cy="95436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6" name="Google Shape;365;p33"/>
          <p:cNvSpPr/>
          <p:nvPr/>
        </p:nvSpPr>
        <p:spPr>
          <a:xfrm rot="19734600">
            <a:off x="7993440" y="376560"/>
            <a:ext cx="549720" cy="91656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7" name="Google Shape;366;p33"/>
          <p:cNvSpPr/>
          <p:nvPr/>
        </p:nvSpPr>
        <p:spPr>
          <a:xfrm>
            <a:off x="7900200" y="175752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8" name="Google Shape;367;p33"/>
          <p:cNvSpPr/>
          <p:nvPr/>
        </p:nvSpPr>
        <p:spPr>
          <a:xfrm>
            <a:off x="563400" y="3605760"/>
            <a:ext cx="389880" cy="36468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9" name="Google Shape;368;p33"/>
          <p:cNvSpPr/>
          <p:nvPr/>
        </p:nvSpPr>
        <p:spPr>
          <a:xfrm rot="19762800">
            <a:off x="1278720" y="403452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  <a:effectLst>
            <a:outerShdw algn="bl" blurRad="10008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0" name="Google Shape;369;p33"/>
          <p:cNvSpPr/>
          <p:nvPr/>
        </p:nvSpPr>
        <p:spPr>
          <a:xfrm>
            <a:off x="7097400" y="420480"/>
            <a:ext cx="237240" cy="23724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1285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1" name="Google Shape;370;p33"/>
          <p:cNvSpPr/>
          <p:nvPr/>
        </p:nvSpPr>
        <p:spPr>
          <a:xfrm>
            <a:off x="309960" y="45280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2" name="Google Shape;371;p33"/>
          <p:cNvSpPr/>
          <p:nvPr/>
        </p:nvSpPr>
        <p:spPr>
          <a:xfrm>
            <a:off x="8789040" y="11692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47480" y="244800"/>
            <a:ext cx="3556800" cy="5756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INTRODUCTION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subTitle"/>
          </p:nvPr>
        </p:nvSpPr>
        <p:spPr>
          <a:xfrm>
            <a:off x="447480" y="1085400"/>
            <a:ext cx="4339440" cy="2511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00000"/>
              </a:lnSpc>
              <a:buClr>
                <a:srgbClr val="ffffff"/>
              </a:buClr>
              <a:buFont typeface="IBM Plex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OpenCV (Open Source Computer Vision Library) is an open source computer vision and machine learning software library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fffff"/>
              </a:buClr>
              <a:buFont typeface="IBM Plex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It can be used to perform tasks like face detection, objection tracking, landmark detection, and much more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ffffff"/>
              </a:buClr>
              <a:buFont typeface="IBM Plex Sans"/>
              <a:buChar char="●"/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It supports multiple languages including python, java, C++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95" name="Google Shape;378;p34"/>
          <p:cNvSpPr/>
          <p:nvPr/>
        </p:nvSpPr>
        <p:spPr>
          <a:xfrm>
            <a:off x="5697360" y="1593000"/>
            <a:ext cx="1957320" cy="19573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6" name="Google Shape;379;p34"/>
          <p:cNvSpPr/>
          <p:nvPr/>
        </p:nvSpPr>
        <p:spPr>
          <a:xfrm>
            <a:off x="4787280" y="2548080"/>
            <a:ext cx="714600" cy="67500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7" name="Google Shape;380;p34"/>
          <p:cNvSpPr/>
          <p:nvPr/>
        </p:nvSpPr>
        <p:spPr>
          <a:xfrm rot="19734600">
            <a:off x="7576560" y="1373760"/>
            <a:ext cx="388800" cy="64800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8" name="Google Shape;381;p34"/>
          <p:cNvSpPr/>
          <p:nvPr/>
        </p:nvSpPr>
        <p:spPr>
          <a:xfrm>
            <a:off x="7547040" y="2587320"/>
            <a:ext cx="237240" cy="2962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9" name="Google Shape;382;p34"/>
          <p:cNvSpPr/>
          <p:nvPr/>
        </p:nvSpPr>
        <p:spPr>
          <a:xfrm>
            <a:off x="5951520" y="3300480"/>
            <a:ext cx="316800" cy="29628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0" name="Google Shape;383;p34"/>
          <p:cNvSpPr/>
          <p:nvPr/>
        </p:nvSpPr>
        <p:spPr>
          <a:xfrm rot="1650000">
            <a:off x="7204680" y="3700800"/>
            <a:ext cx="32400" cy="30240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1" name="Google Shape;384;p34"/>
          <p:cNvSpPr/>
          <p:nvPr/>
        </p:nvSpPr>
        <p:spPr>
          <a:xfrm>
            <a:off x="5548680" y="1450800"/>
            <a:ext cx="237240" cy="29628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2" name="Google Shape;385;p34"/>
          <p:cNvSpPr/>
          <p:nvPr/>
        </p:nvSpPr>
        <p:spPr>
          <a:xfrm>
            <a:off x="8193240" y="2985840"/>
            <a:ext cx="237240" cy="237240"/>
          </a:xfrm>
          <a:prstGeom prst="ellipse">
            <a:avLst/>
          </a:prstGeom>
          <a:noFill/>
          <a:ln w="28575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3" name="Google Shape;386;p34"/>
          <p:cNvSpPr/>
          <p:nvPr/>
        </p:nvSpPr>
        <p:spPr>
          <a:xfrm>
            <a:off x="6822720" y="82080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4" name="Google Shape;387;p34"/>
          <p:cNvSpPr/>
          <p:nvPr/>
        </p:nvSpPr>
        <p:spPr>
          <a:xfrm>
            <a:off x="4907880" y="181224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5" name="Google Shape;388;p34"/>
          <p:cNvSpPr/>
          <p:nvPr/>
        </p:nvSpPr>
        <p:spPr>
          <a:xfrm>
            <a:off x="7589880" y="41068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6" name="Google Shape;389;p34"/>
          <p:cNvSpPr/>
          <p:nvPr/>
        </p:nvSpPr>
        <p:spPr>
          <a:xfrm>
            <a:off x="5786280" y="399420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207" name="Google Shape;390;p34"/>
          <p:cNvGrpSpPr/>
          <p:nvPr/>
        </p:nvGrpSpPr>
        <p:grpSpPr>
          <a:xfrm>
            <a:off x="6131880" y="1850760"/>
            <a:ext cx="1089000" cy="1441800"/>
            <a:chOff x="6131880" y="1850760"/>
            <a:chExt cx="1089000" cy="1441800"/>
          </a:xfrm>
        </p:grpSpPr>
        <p:sp>
          <p:nvSpPr>
            <p:cNvPr id="1208" name="Google Shape;391;p34"/>
            <p:cNvSpPr/>
            <p:nvPr/>
          </p:nvSpPr>
          <p:spPr>
            <a:xfrm>
              <a:off x="6386400" y="1881720"/>
              <a:ext cx="594720" cy="1410840"/>
            </a:xfrm>
            <a:custGeom>
              <a:avLst/>
              <a:gdLst/>
              <a:ahLst/>
              <a:rect l="l" t="t" r="r" b="b"/>
              <a:pathLst>
                <a:path w="5010" h="11945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Google Shape;392;p34"/>
            <p:cNvSpPr/>
            <p:nvPr/>
          </p:nvSpPr>
          <p:spPr>
            <a:xfrm>
              <a:off x="7056360" y="2099880"/>
              <a:ext cx="164520" cy="85320"/>
            </a:xfrm>
            <a:custGeom>
              <a:avLst/>
              <a:gdLst/>
              <a:ahLst/>
              <a:rect l="l" t="t" r="r" b="b"/>
              <a:pathLst>
                <a:path w="1387" h="725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Google Shape;393;p34"/>
            <p:cNvSpPr/>
            <p:nvPr/>
          </p:nvSpPr>
          <p:spPr>
            <a:xfrm>
              <a:off x="6131880" y="2099880"/>
              <a:ext cx="168120" cy="85320"/>
            </a:xfrm>
            <a:custGeom>
              <a:avLst/>
              <a:gdLst/>
              <a:ahLst/>
              <a:rect l="l" t="t" r="r" b="b"/>
              <a:pathLst>
                <a:path w="1419" h="725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Google Shape;394;p34"/>
            <p:cNvSpPr/>
            <p:nvPr/>
          </p:nvSpPr>
          <p:spPr>
            <a:xfrm>
              <a:off x="6988680" y="1852560"/>
              <a:ext cx="168120" cy="123120"/>
            </a:xfrm>
            <a:custGeom>
              <a:avLst/>
              <a:gdLst/>
              <a:ahLst/>
              <a:rect l="l" t="t" r="r" b="b"/>
              <a:pathLst>
                <a:path w="1419" h="1044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Google Shape;395;p34"/>
            <p:cNvSpPr/>
            <p:nvPr/>
          </p:nvSpPr>
          <p:spPr>
            <a:xfrm>
              <a:off x="6199200" y="2305800"/>
              <a:ext cx="168120" cy="123120"/>
            </a:xfrm>
            <a:custGeom>
              <a:avLst/>
              <a:gdLst/>
              <a:ahLst/>
              <a:rect l="l" t="t" r="r" b="b"/>
              <a:pathLst>
                <a:path w="1419" h="1044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Google Shape;396;p34"/>
            <p:cNvSpPr/>
            <p:nvPr/>
          </p:nvSpPr>
          <p:spPr>
            <a:xfrm>
              <a:off x="6999840" y="2305800"/>
              <a:ext cx="160560" cy="121320"/>
            </a:xfrm>
            <a:custGeom>
              <a:avLst/>
              <a:gdLst/>
              <a:ahLst/>
              <a:rect l="l" t="t" r="r" b="b"/>
              <a:pathLst>
                <a:path w="1356" h="103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Google Shape;397;p34"/>
            <p:cNvSpPr/>
            <p:nvPr/>
          </p:nvSpPr>
          <p:spPr>
            <a:xfrm>
              <a:off x="6203160" y="1850760"/>
              <a:ext cx="164520" cy="120240"/>
            </a:xfrm>
            <a:custGeom>
              <a:avLst/>
              <a:gdLst/>
              <a:ahLst/>
              <a:rect l="l" t="t" r="r" b="b"/>
              <a:pathLst>
                <a:path w="1387" h="1021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15" name="Google Shape;398;p34" descr=""/>
          <p:cNvPicPr/>
          <p:nvPr/>
        </p:nvPicPr>
        <p:blipFill>
          <a:blip r:embed="rId1"/>
          <a:stretch/>
        </p:blipFill>
        <p:spPr>
          <a:xfrm>
            <a:off x="5316480" y="662760"/>
            <a:ext cx="3164040" cy="39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403;p35"/>
          <p:cNvSpPr/>
          <p:nvPr/>
        </p:nvSpPr>
        <p:spPr>
          <a:xfrm>
            <a:off x="4805280" y="1940400"/>
            <a:ext cx="3506400" cy="1976040"/>
          </a:xfrm>
          <a:prstGeom prst="roundRect">
            <a:avLst>
              <a:gd name="adj" fmla="val 16983"/>
            </a:avLst>
          </a:prstGeom>
          <a:solidFill>
            <a:srgbClr val="0f1524">
              <a:alpha val="2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Google Shape;404;p35"/>
          <p:cNvSpPr/>
          <p:nvPr/>
        </p:nvSpPr>
        <p:spPr>
          <a:xfrm>
            <a:off x="4897440" y="2035800"/>
            <a:ext cx="3321720" cy="1785240"/>
          </a:xfrm>
          <a:prstGeom prst="roundRect">
            <a:avLst>
              <a:gd name="adj" fmla="val 15644"/>
            </a:avLst>
          </a:prstGeom>
          <a:noFill/>
          <a:ln w="38100">
            <a:solidFill>
              <a:srgbClr val="fb54f4"/>
            </a:solidFill>
            <a:round/>
          </a:ln>
          <a:effectLst>
            <a:outerShdw algn="bl" blurRad="142920" dir="5400000" dist="19080" rotWithShape="0">
              <a:schemeClr val="accent2">
                <a:alpha val="62000"/>
              </a:schemeClr>
            </a:outerShdw>
            <a:reflection algn="bl" blurRad="0" dir="5400000" dist="228600" endA="0" endPos="30000" fadeDir="5400012" kx="0" ky="0" rotWithShape="0" stA="37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18" name="Google Shape;405;p35"/>
          <p:cNvSpPr/>
          <p:nvPr/>
        </p:nvSpPr>
        <p:spPr>
          <a:xfrm>
            <a:off x="5475600" y="1793880"/>
            <a:ext cx="2165760" cy="4842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1448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19" name="Google Shape;406;p35"/>
          <p:cNvSpPr/>
          <p:nvPr/>
        </p:nvSpPr>
        <p:spPr>
          <a:xfrm>
            <a:off x="857160" y="1940400"/>
            <a:ext cx="3506400" cy="1976040"/>
          </a:xfrm>
          <a:prstGeom prst="roundRect">
            <a:avLst>
              <a:gd name="adj" fmla="val 16983"/>
            </a:avLst>
          </a:prstGeom>
          <a:solidFill>
            <a:srgbClr val="0f1524">
              <a:alpha val="2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Google Shape;407;p35"/>
          <p:cNvSpPr/>
          <p:nvPr/>
        </p:nvSpPr>
        <p:spPr>
          <a:xfrm>
            <a:off x="949320" y="2035800"/>
            <a:ext cx="3321720" cy="1785240"/>
          </a:xfrm>
          <a:prstGeom prst="roundRect">
            <a:avLst>
              <a:gd name="adj" fmla="val 15644"/>
            </a:avLst>
          </a:prstGeom>
          <a:noFill/>
          <a:ln w="38100">
            <a:solidFill>
              <a:srgbClr val="fb54f4"/>
            </a:solidFill>
            <a:round/>
          </a:ln>
          <a:effectLst>
            <a:outerShdw algn="bl" blurRad="142920" dir="5400000" dist="19080" rotWithShape="0">
              <a:schemeClr val="accent2">
                <a:alpha val="62000"/>
              </a:schemeClr>
            </a:outerShdw>
            <a:reflection algn="bl" blurRad="0" dir="5400000" dist="228600" endA="0" endPos="30000" fadeDir="5400012" kx="0" ky="0" rotWithShape="0" stA="37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1" name="Google Shape;408;p35"/>
          <p:cNvSpPr/>
          <p:nvPr/>
        </p:nvSpPr>
        <p:spPr>
          <a:xfrm>
            <a:off x="1527480" y="1793880"/>
            <a:ext cx="2165760" cy="4842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1448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2" name="Google Shape;409;p35"/>
          <p:cNvSpPr/>
          <p:nvPr/>
        </p:nvSpPr>
        <p:spPr>
          <a:xfrm rot="18900000">
            <a:off x="201600" y="3127680"/>
            <a:ext cx="751320" cy="751320"/>
          </a:xfrm>
          <a:custGeom>
            <a:avLst/>
            <a:gdLst/>
            <a:ahLst/>
            <a:rect l="l" t="t" r="r" b="b"/>
            <a:pathLst>
              <a:path w="21682" h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rgbClr val="4fc1f9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3" name="Google Shape;410;p35"/>
          <p:cNvSpPr/>
          <p:nvPr/>
        </p:nvSpPr>
        <p:spPr>
          <a:xfrm>
            <a:off x="7991640" y="2770920"/>
            <a:ext cx="320400" cy="30024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429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4" name="Google Shape;411;p35"/>
          <p:cNvSpPr/>
          <p:nvPr/>
        </p:nvSpPr>
        <p:spPr>
          <a:xfrm rot="19734600">
            <a:off x="4354560" y="1378800"/>
            <a:ext cx="459360" cy="76572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5" name="Google Shape;412;p35"/>
          <p:cNvSpPr/>
          <p:nvPr/>
        </p:nvSpPr>
        <p:spPr>
          <a:xfrm flipH="1">
            <a:off x="3727080" y="4181400"/>
            <a:ext cx="15228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6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WHY IS OPENCV RELEVANT TO AI?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2"/>
          <p:cNvSpPr>
            <a:spLocks noGrp="1"/>
          </p:cNvSpPr>
          <p:nvPr>
            <p:ph type="subTitle"/>
          </p:nvPr>
        </p:nvSpPr>
        <p:spPr>
          <a:xfrm>
            <a:off x="1460160" y="1842120"/>
            <a:ext cx="2165760" cy="48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Orbitron"/>
                <a:ea typeface="Orbitron"/>
              </a:rPr>
              <a:t>PROCESSING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8" name="PlaceHolder 3"/>
          <p:cNvSpPr>
            <a:spLocks noGrp="1"/>
          </p:cNvSpPr>
          <p:nvPr>
            <p:ph type="subTitle"/>
          </p:nvPr>
        </p:nvSpPr>
        <p:spPr>
          <a:xfrm>
            <a:off x="1224720" y="2421720"/>
            <a:ext cx="2770200" cy="1170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When working with images in AI, there is a need to perform data cleaning using image manipulation skills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9" name="PlaceHolder 4"/>
          <p:cNvSpPr>
            <a:spLocks noGrp="1"/>
          </p:cNvSpPr>
          <p:nvPr>
            <p:ph type="subTitle"/>
          </p:nvPr>
        </p:nvSpPr>
        <p:spPr>
          <a:xfrm>
            <a:off x="5875560" y="1793880"/>
            <a:ext cx="1362240" cy="484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Orbitron"/>
                <a:ea typeface="Orbitron"/>
              </a:rPr>
              <a:t>VISION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0" name="PlaceHolder 5"/>
          <p:cNvSpPr>
            <a:spLocks noGrp="1"/>
          </p:cNvSpPr>
          <p:nvPr>
            <p:ph type="subTitle"/>
          </p:nvPr>
        </p:nvSpPr>
        <p:spPr>
          <a:xfrm>
            <a:off x="5019480" y="2421720"/>
            <a:ext cx="3078720" cy="1170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Computer Vision is an important branch of AI and deals with using images in various AI and ML applications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422;p36"/>
          <p:cNvSpPr/>
          <p:nvPr/>
        </p:nvSpPr>
        <p:spPr>
          <a:xfrm>
            <a:off x="6744960" y="2379600"/>
            <a:ext cx="1957320" cy="19573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  <a:reflection algn="bl" blurRad="0" dir="5400000" dist="257175" endA="0" endPos="30000" fadeDir="5400012" kx="0" ky="0" rotWithShape="0" stA="24000" stPos="0" sy="-100000"/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232" name="Google Shape;423;p36"/>
          <p:cNvGrpSpPr/>
          <p:nvPr/>
        </p:nvGrpSpPr>
        <p:grpSpPr>
          <a:xfrm>
            <a:off x="1395720" y="1022400"/>
            <a:ext cx="6352200" cy="2404440"/>
            <a:chOff x="1395720" y="1022400"/>
            <a:chExt cx="6352200" cy="2404440"/>
          </a:xfrm>
        </p:grpSpPr>
        <p:sp>
          <p:nvSpPr>
            <p:cNvPr id="1233" name="Google Shape;424;p36"/>
            <p:cNvSpPr/>
            <p:nvPr/>
          </p:nvSpPr>
          <p:spPr>
            <a:xfrm>
              <a:off x="1395720" y="1022400"/>
              <a:ext cx="6352200" cy="2404440"/>
            </a:xfrm>
            <a:prstGeom prst="roundRect">
              <a:avLst>
                <a:gd name="adj" fmla="val 16983"/>
              </a:avLst>
            </a:prstGeom>
            <a:solidFill>
              <a:srgbClr val="0f1524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Google Shape;425;p36"/>
            <p:cNvSpPr/>
            <p:nvPr/>
          </p:nvSpPr>
          <p:spPr>
            <a:xfrm>
              <a:off x="1511640" y="1138320"/>
              <a:ext cx="6120000" cy="2172240"/>
            </a:xfrm>
            <a:prstGeom prst="roundRect">
              <a:avLst>
                <a:gd name="adj" fmla="val 15644"/>
              </a:avLst>
            </a:prstGeom>
            <a:noFill/>
            <a:ln w="38100">
              <a:solidFill>
                <a:srgbClr val="fb54f4"/>
              </a:solidFill>
              <a:round/>
            </a:ln>
            <a:effectLst>
              <a:outerShdw algn="bl" blurRad="142920" dir="5400000" dist="19080" rotWithShape="0">
                <a:schemeClr val="accent2">
                  <a:alpha val="62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1811880" y="1388160"/>
            <a:ext cx="5522760" cy="16729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800" spc="-1" strike="noStrike">
                <a:solidFill>
                  <a:srgbClr val="ffffff"/>
                </a:solidFill>
                <a:latin typeface="Orbitron"/>
                <a:ea typeface="Orbitron"/>
              </a:rPr>
              <a:t>Image Representation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Google Shape;427;p36"/>
          <p:cNvSpPr/>
          <p:nvPr/>
        </p:nvSpPr>
        <p:spPr>
          <a:xfrm>
            <a:off x="713160" y="539280"/>
            <a:ext cx="1081080" cy="1081080"/>
          </a:xfrm>
          <a:prstGeom prst="ellipse">
            <a:avLst/>
          </a:prstGeom>
          <a:gradFill rotWithShape="0">
            <a:gsLst>
              <a:gs pos="0">
                <a:srgbClr val="fb54f4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7" name="PlaceHolder 2"/>
          <p:cNvSpPr>
            <a:spLocks noGrp="1"/>
          </p:cNvSpPr>
          <p:nvPr>
            <p:ph type="title"/>
          </p:nvPr>
        </p:nvSpPr>
        <p:spPr>
          <a:xfrm>
            <a:off x="705240" y="759960"/>
            <a:ext cx="1096920" cy="639720"/>
          </a:xfrm>
          <a:prstGeom prst="rect">
            <a:avLst/>
          </a:prstGeom>
          <a:noFill/>
          <a:ln w="0">
            <a:noFill/>
          </a:ln>
          <a:effectLst>
            <a:outerShdw dist="0" dir="0" blurRad="85680" rotWithShape="0">
              <a:srgbClr val="ffffff"/>
            </a:outerShdw>
          </a:effectLst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ffffff"/>
                </a:solidFill>
                <a:latin typeface="Orbitron"/>
                <a:ea typeface="Orbitron"/>
              </a:rPr>
              <a:t>02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Google Shape;429;p36"/>
          <p:cNvSpPr/>
          <p:nvPr/>
        </p:nvSpPr>
        <p:spPr>
          <a:xfrm>
            <a:off x="748440" y="2472480"/>
            <a:ext cx="1010520" cy="954360"/>
          </a:xfrm>
          <a:custGeom>
            <a:avLst/>
            <a:gdLst/>
            <a:ahLst/>
            <a:rect l="l" t="t" r="r" b="b"/>
            <a:pathLst>
              <a:path w="23314" h="22019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343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9" name="Google Shape;430;p36"/>
          <p:cNvSpPr/>
          <p:nvPr/>
        </p:nvSpPr>
        <p:spPr>
          <a:xfrm rot="19734600">
            <a:off x="7993440" y="376560"/>
            <a:ext cx="549720" cy="91656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0" name="Google Shape;431;p36"/>
          <p:cNvSpPr/>
          <p:nvPr/>
        </p:nvSpPr>
        <p:spPr>
          <a:xfrm>
            <a:off x="7900200" y="175752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1" name="Google Shape;432;p36"/>
          <p:cNvSpPr/>
          <p:nvPr/>
        </p:nvSpPr>
        <p:spPr>
          <a:xfrm>
            <a:off x="563400" y="3605760"/>
            <a:ext cx="389880" cy="364680"/>
          </a:xfrm>
          <a:custGeom>
            <a:avLst/>
            <a:gdLst/>
            <a:ahLst/>
            <a:rect l="l" t="t" r="r" b="b"/>
            <a:pathLst>
              <a:path w="9133" h="854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0008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2" name="Google Shape;433;p36"/>
          <p:cNvSpPr/>
          <p:nvPr/>
        </p:nvSpPr>
        <p:spPr>
          <a:xfrm rot="19762800">
            <a:off x="1278720" y="4034520"/>
            <a:ext cx="335520" cy="4190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  <a:effectLst>
            <a:outerShdw algn="bl" blurRad="10008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3" name="Google Shape;434;p36"/>
          <p:cNvSpPr/>
          <p:nvPr/>
        </p:nvSpPr>
        <p:spPr>
          <a:xfrm>
            <a:off x="7097400" y="420480"/>
            <a:ext cx="237240" cy="23724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12852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4" name="Google Shape;435;p36"/>
          <p:cNvSpPr/>
          <p:nvPr/>
        </p:nvSpPr>
        <p:spPr>
          <a:xfrm>
            <a:off x="309960" y="452808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5" name="Google Shape;436;p36"/>
          <p:cNvSpPr/>
          <p:nvPr/>
        </p:nvSpPr>
        <p:spPr>
          <a:xfrm>
            <a:off x="8789040" y="116928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How OpenCV stores images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7" name="Google Shape;442;p37" descr=""/>
          <p:cNvPicPr/>
          <p:nvPr/>
        </p:nvPicPr>
        <p:blipFill>
          <a:blip r:embed="rId1"/>
          <a:stretch/>
        </p:blipFill>
        <p:spPr>
          <a:xfrm>
            <a:off x="1565640" y="1349640"/>
            <a:ext cx="6012360" cy="302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How OpenCV stores images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342000" y="1152360"/>
            <a:ext cx="569016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ffffff"/>
              </a:buClr>
              <a:buFont typeface="IBM Plex Sans"/>
              <a:buChar char="●"/>
            </a:pPr>
            <a:r>
              <a:rPr b="0" lang="en" sz="14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We need three numbers to represent the color of a single pixel.</a:t>
            </a:r>
            <a:br/>
            <a:r>
              <a:rPr b="0" lang="en" sz="1200" spc="-1" strike="noStrike">
                <a:solidFill>
                  <a:srgbClr val="c2c2c2"/>
                </a:solidFill>
                <a:latin typeface="IBM Plex Sans"/>
                <a:ea typeface="IBM Plex Sans"/>
              </a:rPr>
              <a:t>(</a:t>
            </a:r>
            <a:r>
              <a:rPr b="0" lang="en" sz="1200" spc="-1" strike="noStrike">
                <a:solidFill>
                  <a:srgbClr val="e06666"/>
                </a:solidFill>
                <a:latin typeface="IBM Plex Sans"/>
                <a:ea typeface="IBM Plex Sans"/>
              </a:rPr>
              <a:t>Red</a:t>
            </a:r>
            <a:r>
              <a:rPr b="0" lang="en" sz="1200" spc="-1" strike="noStrike">
                <a:solidFill>
                  <a:srgbClr val="c2c2c2"/>
                </a:solidFill>
                <a:latin typeface="IBM Plex Sans"/>
                <a:ea typeface="IBM Plex Sans"/>
              </a:rPr>
              <a:t>, </a:t>
            </a:r>
            <a:r>
              <a:rPr b="0" lang="en" sz="1200" spc="-1" strike="noStrike">
                <a:solidFill>
                  <a:srgbClr val="6aa84f"/>
                </a:solidFill>
                <a:latin typeface="IBM Plex Sans"/>
                <a:ea typeface="IBM Plex Sans"/>
              </a:rPr>
              <a:t>green</a:t>
            </a:r>
            <a:r>
              <a:rPr b="0" lang="en" sz="1200" spc="-1" strike="noStrike">
                <a:solidFill>
                  <a:srgbClr val="c2c2c2"/>
                </a:solidFill>
                <a:latin typeface="IBM Plex Sans"/>
                <a:ea typeface="IBM Plex Sans"/>
              </a:rPr>
              <a:t>, and </a:t>
            </a:r>
            <a:r>
              <a:rPr b="0" lang="en" sz="1200" spc="-1" strike="noStrike">
                <a:solidFill>
                  <a:srgbClr val="3d85c6"/>
                </a:solidFill>
                <a:latin typeface="IBM Plex Sans"/>
                <a:ea typeface="IBM Plex Sans"/>
              </a:rPr>
              <a:t>blue</a:t>
            </a:r>
            <a:r>
              <a:rPr b="0" lang="en" sz="1200" spc="-1" strike="noStrike">
                <a:solidFill>
                  <a:srgbClr val="c2c2c2"/>
                </a:solidFill>
                <a:latin typeface="IBM Plex Sans"/>
                <a:ea typeface="IBM Plex Sans"/>
              </a:rPr>
              <a:t> are the primary colors on a computer screen.)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ffffff"/>
              </a:buClr>
              <a:buFont typeface="IBM Plex Sans"/>
              <a:buChar char="●"/>
            </a:pPr>
            <a:r>
              <a:rPr b="0" lang="en" sz="14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There are (height × width) pixels in an image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ffffff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So we store each image as a (height × width × 3 channel) block of numbers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spcBef>
                <a:spcPts val="1001"/>
              </a:spcBef>
              <a:buClr>
                <a:srgbClr val="c2c2c2"/>
              </a:buClr>
              <a:buFont typeface="IBM Plex Sans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c2c2c2"/>
                </a:solidFill>
                <a:latin typeface="IBM Plex Sans"/>
                <a:ea typeface="IBM Plex Sans"/>
              </a:rPr>
              <a:t>Example Shape: (2560, 1920, 3)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c2c2c2"/>
              </a:buClr>
              <a:buFont typeface="IBM Plex Sans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c2c2c2"/>
                </a:solidFill>
                <a:latin typeface="IBM Plex Sans"/>
                <a:ea typeface="IBM Plex Sans"/>
              </a:rPr>
              <a:t>2560 rows (height) × 1920 columns (width) × 3 color channels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0" name="Google Shape;449;p38" descr=""/>
          <p:cNvPicPr/>
          <p:nvPr/>
        </p:nvPicPr>
        <p:blipFill>
          <a:blip r:embed="rId1"/>
          <a:srcRect l="48401" t="0" r="0" b="0"/>
          <a:stretch/>
        </p:blipFill>
        <p:spPr>
          <a:xfrm>
            <a:off x="6445080" y="2510640"/>
            <a:ext cx="2557800" cy="24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subTitle"/>
          </p:nvPr>
        </p:nvSpPr>
        <p:spPr>
          <a:xfrm>
            <a:off x="2793600" y="3384000"/>
            <a:ext cx="3556800" cy="1163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ffffff"/>
                </a:solidFill>
                <a:latin typeface="IBM Plex Sans"/>
                <a:ea typeface="IBM Plex Sans"/>
              </a:rPr>
              <a:t>Try out your soon-to-be learnt image manipulation skills in OpenCV and use your creativity to create fun filters!!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 type="title"/>
          </p:nvPr>
        </p:nvSpPr>
        <p:spPr>
          <a:xfrm>
            <a:off x="2656440" y="2808000"/>
            <a:ext cx="3895200" cy="57564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FILTER CONTEST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Google Shape;456;p39"/>
          <p:cNvSpPr/>
          <p:nvPr/>
        </p:nvSpPr>
        <p:spPr>
          <a:xfrm>
            <a:off x="3583080" y="668520"/>
            <a:ext cx="1957320" cy="195732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da7f9"/>
              </a:gs>
            </a:gsLst>
            <a:lin ang="5400000"/>
          </a:gradFill>
          <a:ln w="0">
            <a:noFill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4" name="Google Shape;457;p39"/>
          <p:cNvSpPr/>
          <p:nvPr/>
        </p:nvSpPr>
        <p:spPr>
          <a:xfrm>
            <a:off x="2622240" y="1277280"/>
            <a:ext cx="407520" cy="38196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573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5" name="Google Shape;458;p39"/>
          <p:cNvSpPr/>
          <p:nvPr/>
        </p:nvSpPr>
        <p:spPr>
          <a:xfrm rot="1083000">
            <a:off x="6781320" y="1476000"/>
            <a:ext cx="584640" cy="1033200"/>
          </a:xfrm>
          <a:custGeom>
            <a:avLst/>
            <a:gdLst/>
            <a:ahLst/>
            <a:rect l="l" t="t" r="r" b="b"/>
            <a:pathLst>
              <a:path w="15550" h="27468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573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6" name="Google Shape;459;p39"/>
          <p:cNvSpPr/>
          <p:nvPr/>
        </p:nvSpPr>
        <p:spPr>
          <a:xfrm rot="19734600">
            <a:off x="1442880" y="1050120"/>
            <a:ext cx="501120" cy="83520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144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7" name="Google Shape;460;p39"/>
          <p:cNvSpPr/>
          <p:nvPr/>
        </p:nvSpPr>
        <p:spPr>
          <a:xfrm>
            <a:off x="2279520" y="2065320"/>
            <a:ext cx="195120" cy="19512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8" name="Google Shape;461;p39"/>
          <p:cNvSpPr/>
          <p:nvPr/>
        </p:nvSpPr>
        <p:spPr>
          <a:xfrm rot="1650000">
            <a:off x="470520" y="1647000"/>
            <a:ext cx="41760" cy="389880"/>
          </a:xfrm>
          <a:custGeom>
            <a:avLst/>
            <a:gdLst/>
            <a:ahLst/>
            <a:rect l="l" t="t" r="r" b="b"/>
            <a:pathLst>
              <a:path w="1310" h="121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000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9" name="Google Shape;462;p39"/>
          <p:cNvSpPr/>
          <p:nvPr/>
        </p:nvSpPr>
        <p:spPr>
          <a:xfrm>
            <a:off x="8010360" y="1107000"/>
            <a:ext cx="303480" cy="379440"/>
          </a:xfrm>
          <a:custGeom>
            <a:avLst/>
            <a:gdLst/>
            <a:ahLst/>
            <a:rect l="l" t="t" r="r" b="b"/>
            <a:pathLst>
              <a:path w="9502" h="11866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0008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0" name="Google Shape;463;p39"/>
          <p:cNvSpPr/>
          <p:nvPr/>
        </p:nvSpPr>
        <p:spPr>
          <a:xfrm rot="6190200">
            <a:off x="8342280" y="1884960"/>
            <a:ext cx="393120" cy="3682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  <a:effectLst>
            <a:outerShdw algn="bl" blurRad="15732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1" name="Google Shape;464;p39"/>
          <p:cNvSpPr/>
          <p:nvPr/>
        </p:nvSpPr>
        <p:spPr>
          <a:xfrm>
            <a:off x="871560" y="122076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2" name="Google Shape;465;p39"/>
          <p:cNvSpPr/>
          <p:nvPr/>
        </p:nvSpPr>
        <p:spPr>
          <a:xfrm>
            <a:off x="5384160" y="1199160"/>
            <a:ext cx="195120" cy="19512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3" name="Google Shape;466;p39"/>
          <p:cNvSpPr/>
          <p:nvPr/>
        </p:nvSpPr>
        <p:spPr>
          <a:xfrm>
            <a:off x="6094080" y="226080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12852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4" name="Google Shape;467;p39"/>
          <p:cNvSpPr/>
          <p:nvPr/>
        </p:nvSpPr>
        <p:spPr>
          <a:xfrm>
            <a:off x="8375760" y="1549800"/>
            <a:ext cx="195120" cy="195120"/>
          </a:xfrm>
          <a:prstGeom prst="ellipse">
            <a:avLst/>
          </a:prstGeom>
          <a:noFill/>
          <a:ln w="38100">
            <a:solidFill>
              <a:srgbClr val="4fc1f9"/>
            </a:solidFill>
            <a:round/>
          </a:ln>
          <a:effectLst>
            <a:outerShdw algn="bl" blurRad="57240" rotWithShape="0">
              <a:schemeClr val="accent3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5" name="Google Shape;468;p39"/>
          <p:cNvSpPr/>
          <p:nvPr/>
        </p:nvSpPr>
        <p:spPr>
          <a:xfrm>
            <a:off x="-66960" y="1836000"/>
            <a:ext cx="151920" cy="151920"/>
          </a:xfrm>
          <a:prstGeom prst="ellipse">
            <a:avLst/>
          </a:prstGeom>
          <a:noFill/>
          <a:ln w="38100">
            <a:solidFill>
              <a:srgbClr val="fb54f4"/>
            </a:solidFill>
            <a:round/>
          </a:ln>
          <a:effectLst>
            <a:outerShdw algn="bl" blurRad="57240" rotWithShape="0">
              <a:schemeClr val="accent2"/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266" name="Google Shape;469;p39"/>
          <p:cNvGrpSpPr/>
          <p:nvPr/>
        </p:nvGrpSpPr>
        <p:grpSpPr>
          <a:xfrm>
            <a:off x="3938760" y="869400"/>
            <a:ext cx="1328760" cy="1543320"/>
            <a:chOff x="3938760" y="869400"/>
            <a:chExt cx="1328760" cy="1543320"/>
          </a:xfrm>
        </p:grpSpPr>
        <p:sp>
          <p:nvSpPr>
            <p:cNvPr id="1267" name="Google Shape;470;p39"/>
            <p:cNvSpPr/>
            <p:nvPr/>
          </p:nvSpPr>
          <p:spPr>
            <a:xfrm>
              <a:off x="3938760" y="869400"/>
              <a:ext cx="1243080" cy="1543320"/>
            </a:xfrm>
            <a:custGeom>
              <a:avLst/>
              <a:gdLst/>
              <a:ahLst/>
              <a:rect l="l" t="t" r="r" b="b"/>
              <a:pathLst>
                <a:path w="8696" h="11978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Google Shape;471;p39"/>
            <p:cNvSpPr/>
            <p:nvPr/>
          </p:nvSpPr>
          <p:spPr>
            <a:xfrm>
              <a:off x="4391280" y="1729800"/>
              <a:ext cx="105120" cy="67320"/>
            </a:xfrm>
            <a:custGeom>
              <a:avLst/>
              <a:gdLst/>
              <a:ahLst/>
              <a:rect l="l" t="t" r="r" b="b"/>
              <a:pathLst>
                <a:path w="1450" h="694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Google Shape;472;p39"/>
            <p:cNvSpPr/>
            <p:nvPr/>
          </p:nvSpPr>
          <p:spPr>
            <a:xfrm>
              <a:off x="4398120" y="1495800"/>
              <a:ext cx="91440" cy="117360"/>
            </a:xfrm>
            <a:custGeom>
              <a:avLst/>
              <a:gdLst/>
              <a:ahLst/>
              <a:rect l="l" t="t" r="r" b="b"/>
              <a:pathLst>
                <a:path w="1262" h="1206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Google Shape;473;p39"/>
            <p:cNvSpPr/>
            <p:nvPr/>
          </p:nvSpPr>
          <p:spPr>
            <a:xfrm>
              <a:off x="4398120" y="1911240"/>
              <a:ext cx="91440" cy="117360"/>
            </a:xfrm>
            <a:custGeom>
              <a:avLst/>
              <a:gdLst/>
              <a:ahLst/>
              <a:rect l="l" t="t" r="r" b="b"/>
              <a:pathLst>
                <a:path w="1262" h="1206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Google Shape;474;p39"/>
            <p:cNvSpPr/>
            <p:nvPr/>
          </p:nvSpPr>
          <p:spPr>
            <a:xfrm>
              <a:off x="5164560" y="1726560"/>
              <a:ext cx="102960" cy="70560"/>
            </a:xfrm>
            <a:custGeom>
              <a:avLst/>
              <a:gdLst/>
              <a:ahLst/>
              <a:rect l="l" t="t" r="r" b="b"/>
              <a:pathLst>
                <a:path w="1419" h="725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Google Shape;475;p39"/>
            <p:cNvSpPr/>
            <p:nvPr/>
          </p:nvSpPr>
          <p:spPr>
            <a:xfrm>
              <a:off x="5169240" y="1495800"/>
              <a:ext cx="91440" cy="122040"/>
            </a:xfrm>
            <a:custGeom>
              <a:avLst/>
              <a:gdLst/>
              <a:ahLst/>
              <a:rect l="l" t="t" r="r" b="b"/>
              <a:pathLst>
                <a:path w="1261" h="1253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Google Shape;476;p39"/>
            <p:cNvSpPr/>
            <p:nvPr/>
          </p:nvSpPr>
          <p:spPr>
            <a:xfrm>
              <a:off x="5169240" y="1911240"/>
              <a:ext cx="91440" cy="117360"/>
            </a:xfrm>
            <a:custGeom>
              <a:avLst/>
              <a:gdLst/>
              <a:ahLst/>
              <a:rect l="l" t="t" r="r" b="b"/>
              <a:pathLst>
                <a:path w="1261" h="1206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481;p40" descr=""/>
          <p:cNvPicPr/>
          <p:nvPr/>
        </p:nvPicPr>
        <p:blipFill>
          <a:blip r:embed="rId1"/>
          <a:srcRect l="0" t="18976" r="0" b="18969"/>
          <a:stretch/>
        </p:blipFill>
        <p:spPr>
          <a:xfrm>
            <a:off x="2676960" y="349560"/>
            <a:ext cx="5350320" cy="3319560"/>
          </a:xfrm>
          <a:prstGeom prst="rect">
            <a:avLst/>
          </a:prstGeom>
          <a:ln w="0">
            <a:noFill/>
          </a:ln>
        </p:spPr>
      </p:pic>
      <p:grpSp>
        <p:nvGrpSpPr>
          <p:cNvPr id="1275" name="Google Shape;482;p40"/>
          <p:cNvGrpSpPr/>
          <p:nvPr/>
        </p:nvGrpSpPr>
        <p:grpSpPr>
          <a:xfrm>
            <a:off x="3162240" y="539640"/>
            <a:ext cx="4379760" cy="3319200"/>
            <a:chOff x="3162240" y="539640"/>
            <a:chExt cx="4379760" cy="3319200"/>
          </a:xfrm>
        </p:grpSpPr>
        <p:sp>
          <p:nvSpPr>
            <p:cNvPr id="1276" name="Google Shape;483;p40"/>
            <p:cNvSpPr/>
            <p:nvPr/>
          </p:nvSpPr>
          <p:spPr>
            <a:xfrm>
              <a:off x="3162240" y="539640"/>
              <a:ext cx="4379760" cy="2775240"/>
            </a:xfrm>
            <a:custGeom>
              <a:avLst/>
              <a:gdLst/>
              <a:ahLst/>
              <a:rect l="l" t="t" r="r" b="b"/>
              <a:pathLst>
                <a:path w="33746" h="21384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Google Shape;484;p40"/>
            <p:cNvSpPr/>
            <p:nvPr/>
          </p:nvSpPr>
          <p:spPr>
            <a:xfrm>
              <a:off x="4884840" y="3314880"/>
              <a:ext cx="934200" cy="543960"/>
            </a:xfrm>
            <a:custGeom>
              <a:avLst/>
              <a:gdLst/>
              <a:ahLst/>
              <a:rect l="l" t="t" r="r" b="b"/>
              <a:pathLst>
                <a:path w="7199" h="4194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 rotWithShape="0"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Google Shape;485;p40"/>
            <p:cNvSpPr/>
            <p:nvPr/>
          </p:nvSpPr>
          <p:spPr>
            <a:xfrm>
              <a:off x="4884840" y="3314880"/>
              <a:ext cx="934200" cy="258480"/>
            </a:xfrm>
            <a:custGeom>
              <a:avLst/>
              <a:gdLst/>
              <a:ahLst/>
              <a:rect l="l" t="t" r="r" b="b"/>
              <a:pathLst>
                <a:path w="7199" h="1993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Google Shape;486;p40"/>
            <p:cNvSpPr/>
            <p:nvPr/>
          </p:nvSpPr>
          <p:spPr>
            <a:xfrm>
              <a:off x="4617720" y="3811320"/>
              <a:ext cx="1469520" cy="47520"/>
            </a:xfrm>
            <a:custGeom>
              <a:avLst/>
              <a:gdLst/>
              <a:ahLst/>
              <a:rect l="l" t="t" r="r" b="b"/>
              <a:pathLst>
                <a:path w="11324" h="369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0" name="PlaceHolder 1"/>
          <p:cNvSpPr>
            <a:spLocks noGrp="1"/>
          </p:cNvSpPr>
          <p:nvPr>
            <p:ph type="title"/>
          </p:nvPr>
        </p:nvSpPr>
        <p:spPr>
          <a:xfrm>
            <a:off x="543240" y="1118160"/>
            <a:ext cx="2355120" cy="1453320"/>
          </a:xfrm>
          <a:prstGeom prst="rect">
            <a:avLst/>
          </a:prstGeom>
          <a:noFill/>
          <a:ln w="0">
            <a:noFill/>
          </a:ln>
          <a:effectLst>
            <a:outerShdw dist="0" dir="0" blurRad="57240" rotWithShape="0">
              <a:srgbClr val="ffffff"/>
            </a:outerShdw>
          </a:effectLst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ffffff"/>
                </a:solidFill>
                <a:latin typeface="Orbitron"/>
                <a:ea typeface="Orbitron"/>
              </a:rPr>
              <a:t>EXAMPLE FILTER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1" name="Google Shape;488;p40"/>
          <p:cNvSpPr/>
          <p:nvPr/>
        </p:nvSpPr>
        <p:spPr>
          <a:xfrm>
            <a:off x="3865320" y="463320"/>
            <a:ext cx="151920" cy="15192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2" name="Google Shape;489;p40"/>
          <p:cNvSpPr/>
          <p:nvPr/>
        </p:nvSpPr>
        <p:spPr>
          <a:xfrm rot="19734600">
            <a:off x="8226720" y="3752640"/>
            <a:ext cx="600840" cy="1001520"/>
          </a:xfrm>
          <a:custGeom>
            <a:avLst/>
            <a:gdLst/>
            <a:ahLst/>
            <a:rect l="l" t="t" r="r" b="b"/>
            <a:pathLst>
              <a:path w="18385" h="30636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14480" rotWithShape="0">
              <a:schemeClr val="accent3"/>
            </a:outerShdw>
            <a:reflection algn="bl" blurRad="0" dir="5400000" dist="57150" endA="0" endPos="45000" fadeDir="5400012" kx="0" ky="0" rotWithShape="0" stA="40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3" name="Google Shape;490;p40"/>
          <p:cNvSpPr/>
          <p:nvPr/>
        </p:nvSpPr>
        <p:spPr>
          <a:xfrm rot="9384000">
            <a:off x="7453080" y="4343400"/>
            <a:ext cx="398520" cy="373680"/>
          </a:xfrm>
          <a:custGeom>
            <a:avLst/>
            <a:gdLst/>
            <a:ahLst/>
            <a:rect l="l" t="t" r="r" b="b"/>
            <a:pathLst>
              <a:path w="9121" h="8550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  <a:effectLst>
            <a:outerShdw algn="bl" blurRad="157320" rotWithShape="0">
              <a:schemeClr val="accent3"/>
            </a:outerShdw>
            <a:reflection algn="bl" blurRad="0" dir="5400000" dist="342900" endA="0" endPos="64000" fadeDir="5400012" kx="0" ky="0" rotWithShape="0" stA="40000" stPos="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4" name="Google Shape;491;p40"/>
          <p:cNvSpPr/>
          <p:nvPr/>
        </p:nvSpPr>
        <p:spPr>
          <a:xfrm>
            <a:off x="8203680" y="3339360"/>
            <a:ext cx="138240" cy="13824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  <a:effectLst>
            <a:outerShdw algn="bl" blurRad="57240" rotWithShape="0">
              <a:schemeClr val="lt1"/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285" name="Google Shape;492;p40"/>
          <p:cNvGrpSpPr/>
          <p:nvPr/>
        </p:nvGrpSpPr>
        <p:grpSpPr>
          <a:xfrm>
            <a:off x="1511640" y="2571840"/>
            <a:ext cx="7351200" cy="2225160"/>
            <a:chOff x="1511640" y="2571840"/>
            <a:chExt cx="7351200" cy="2225160"/>
          </a:xfrm>
        </p:grpSpPr>
        <p:sp>
          <p:nvSpPr>
            <p:cNvPr id="1286" name="Google Shape;493;p40"/>
            <p:cNvSpPr/>
            <p:nvPr/>
          </p:nvSpPr>
          <p:spPr>
            <a:xfrm>
              <a:off x="6079320" y="2571840"/>
              <a:ext cx="2783520" cy="1918800"/>
            </a:xfrm>
            <a:custGeom>
              <a:avLst/>
              <a:gdLst/>
              <a:ahLst/>
              <a:rect l="l" t="t" r="r" b="b"/>
              <a:pathLst>
                <a:path w="33746" h="21384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Google Shape;494;p40"/>
            <p:cNvSpPr/>
            <p:nvPr/>
          </p:nvSpPr>
          <p:spPr>
            <a:xfrm>
              <a:off x="7254720" y="4490640"/>
              <a:ext cx="570240" cy="258480"/>
            </a:xfrm>
            <a:custGeom>
              <a:avLst/>
              <a:gdLst/>
              <a:ahLst/>
              <a:rect l="l" t="t" r="r" b="b"/>
              <a:pathLst>
                <a:path w="7199" h="4194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 rotWithShape="0">
              <a:gsLst>
                <a:gs pos="0">
                  <a:srgbClr val="fb54f4"/>
                </a:gs>
                <a:gs pos="100000">
                  <a:srgbClr val="fda7f9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Google Shape;495;p40"/>
            <p:cNvSpPr/>
            <p:nvPr/>
          </p:nvSpPr>
          <p:spPr>
            <a:xfrm>
              <a:off x="1511640" y="3735000"/>
              <a:ext cx="934200" cy="258480"/>
            </a:xfrm>
            <a:custGeom>
              <a:avLst/>
              <a:gdLst/>
              <a:ahLst/>
              <a:rect l="l" t="t" r="r" b="b"/>
              <a:pathLst>
                <a:path w="7199" h="1993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f1524">
                <a:alpha val="2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Google Shape;496;p40"/>
            <p:cNvSpPr/>
            <p:nvPr/>
          </p:nvSpPr>
          <p:spPr>
            <a:xfrm>
              <a:off x="6805080" y="4749480"/>
              <a:ext cx="1469520" cy="47520"/>
            </a:xfrm>
            <a:custGeom>
              <a:avLst/>
              <a:gdLst/>
              <a:ahLst/>
              <a:rect l="l" t="t" r="r" b="b"/>
              <a:pathLst>
                <a:path w="11324" h="369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90" name="Google Shape;497;p40" descr=""/>
          <p:cNvPicPr/>
          <p:nvPr/>
        </p:nvPicPr>
        <p:blipFill>
          <a:blip r:embed="rId2"/>
          <a:stretch/>
        </p:blipFill>
        <p:spPr>
          <a:xfrm>
            <a:off x="6148080" y="2678760"/>
            <a:ext cx="2629080" cy="1728000"/>
          </a:xfrm>
          <a:prstGeom prst="rect">
            <a:avLst/>
          </a:prstGeom>
          <a:ln w="0">
            <a:noFill/>
          </a:ln>
        </p:spPr>
      </p:pic>
      <p:sp>
        <p:nvSpPr>
          <p:cNvPr id="1291" name="Google Shape;498;p40"/>
          <p:cNvSpPr/>
          <p:nvPr/>
        </p:nvSpPr>
        <p:spPr>
          <a:xfrm>
            <a:off x="427680" y="4407120"/>
            <a:ext cx="53503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eeeeee"/>
                </a:solidFill>
                <a:latin typeface="Orbitron"/>
                <a:ea typeface="Orbitron"/>
              </a:rPr>
              <a:t>Are you excited to make your own?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LibreOffice/7.2.6.2$Linux_X86_64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2022-05-06T19:49:54Z</dcterms:modified>
  <cp:revision>1</cp:revision>
  <dc:subject/>
  <dc:title/>
</cp:coreProperties>
</file>